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4" r:id="rId5"/>
    <p:sldId id="268" r:id="rId6"/>
    <p:sldId id="269" r:id="rId7"/>
    <p:sldId id="266" r:id="rId8"/>
    <p:sldId id="271" r:id="rId9"/>
    <p:sldId id="273" r:id="rId10"/>
    <p:sldId id="260" r:id="rId11"/>
    <p:sldId id="272" r:id="rId12"/>
    <p:sldId id="27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CECEC"/>
    <a:srgbClr val="E0E0E0"/>
    <a:srgbClr val="E2E2E2"/>
    <a:srgbClr val="171749"/>
    <a:srgbClr val="151432"/>
    <a:srgbClr val="242254"/>
    <a:srgbClr val="2A2159"/>
    <a:srgbClr val="1C1C5A"/>
    <a:srgbClr val="241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95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8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81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99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9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9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2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83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11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59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3764-3735-4FEB-AA8B-26EF96FE1EBC}" type="datetimeFigureOut">
              <a:rPr lang="es-ES" smtClean="0"/>
              <a:pPr/>
              <a:t>25/02/2013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9A4E-12B4-4268-BF29-692B8074A9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5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ovacijas.rtu.lv/sites/default/files/atteli/logo/RTU1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526"/>
            <a:ext cx="9144000" cy="36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432048" y="-171400"/>
            <a:ext cx="100446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DK Crayon Crumble" pitchFamily="66" charset="0"/>
            </a:endParaRPr>
          </a:p>
          <a:p>
            <a:pPr algn="ctr"/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K Crayon Crumble" pitchFamily="66" charset="0"/>
              </a:rPr>
              <a:t>Ending Energy Poverty</a:t>
            </a:r>
            <a:endParaRPr lang="en-US" sz="6600" b="1" dirty="0" smtClean="0">
              <a:latin typeface="DK Crayon Crumble" pitchFamily="66" charset="0"/>
            </a:endParaRPr>
          </a:p>
          <a:p>
            <a:pPr algn="ctr"/>
            <a:endParaRPr lang="en-US" sz="5400" b="1" dirty="0">
              <a:latin typeface="DK Crayon Crumble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7346" y="2001614"/>
            <a:ext cx="873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>
                <a:latin typeface="DK Crayon Crumble" pitchFamily="66" charset="0"/>
              </a:rPr>
              <a:t>t</a:t>
            </a:r>
            <a:r>
              <a:rPr lang="en-US" sz="5200" b="1" dirty="0" smtClean="0">
                <a:latin typeface="DK Crayon Crumble" pitchFamily="66" charset="0"/>
              </a:rPr>
              <a:t>hrough Science and Cooperation</a:t>
            </a:r>
          </a:p>
        </p:txBody>
      </p:sp>
    </p:spTree>
    <p:extLst>
      <p:ext uri="{BB962C8B-B14F-4D97-AF65-F5344CB8AC3E}">
        <p14:creationId xmlns:p14="http://schemas.microsoft.com/office/powerpoint/2010/main" val="31418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s.123rf.com/400wm/400/400/penog123/penog1231106/penog123110600023/9720602-clean-energy-solar-panel-green-leaf-and-batt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53" y="1798157"/>
            <a:ext cx="5303251" cy="53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355259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latin typeface="DK Crayon Crumble" pitchFamily="66" charset="0"/>
              </a:rPr>
              <a:t>IAP </a:t>
            </a:r>
            <a:r>
              <a:rPr lang="es-ES" sz="6600" b="1" dirty="0" err="1" smtClean="0">
                <a:latin typeface="DK Crayon Crumble" pitchFamily="66" charset="0"/>
              </a:rPr>
              <a:t>Call</a:t>
            </a:r>
            <a:r>
              <a:rPr lang="es-ES" sz="6600" b="1" dirty="0" smtClean="0">
                <a:latin typeface="DK Crayon Crumble" pitchFamily="66" charset="0"/>
              </a:rPr>
              <a:t> </a:t>
            </a:r>
            <a:r>
              <a:rPr lang="es-ES" sz="6600" b="1" dirty="0" err="1" smtClean="0">
                <a:latin typeface="DK Crayon Crumble" pitchFamily="66" charset="0"/>
              </a:rPr>
              <a:t>for</a:t>
            </a:r>
            <a:r>
              <a:rPr lang="es-ES" sz="6600" b="1" dirty="0" smtClean="0">
                <a:latin typeface="DK Crayon Crumble" pitchFamily="66" charset="0"/>
              </a:rPr>
              <a:t> </a:t>
            </a:r>
          </a:p>
          <a:p>
            <a:r>
              <a:rPr lang="es-ES" sz="6600" b="1" dirty="0" err="1" smtClean="0">
                <a:solidFill>
                  <a:srgbClr val="00B050"/>
                </a:solidFill>
                <a:latin typeface="DK Crayon Crumble" pitchFamily="66" charset="0"/>
              </a:rPr>
              <a:t>Sustainable</a:t>
            </a:r>
            <a:r>
              <a:rPr lang="es-ES" sz="6600" b="1" dirty="0" smtClean="0">
                <a:latin typeface="DK Crayon Crumble" pitchFamily="66" charset="0"/>
              </a:rPr>
              <a:t> </a:t>
            </a:r>
          </a:p>
          <a:p>
            <a:r>
              <a:rPr lang="es-ES" sz="6600" b="1" dirty="0" err="1" smtClean="0">
                <a:solidFill>
                  <a:srgbClr val="FFC000"/>
                </a:solidFill>
                <a:latin typeface="DK Crayon Crumble" pitchFamily="66" charset="0"/>
              </a:rPr>
              <a:t>Energy</a:t>
            </a:r>
            <a:r>
              <a:rPr lang="es-ES" sz="6600" b="1" dirty="0" smtClean="0">
                <a:solidFill>
                  <a:srgbClr val="FFC000"/>
                </a:solidFill>
                <a:latin typeface="DK Crayon Crumble" pitchFamily="66" charset="0"/>
              </a:rPr>
              <a:t> </a:t>
            </a:r>
          </a:p>
          <a:p>
            <a:r>
              <a:rPr lang="es-ES" sz="6600" b="1" dirty="0" err="1" smtClean="0">
                <a:solidFill>
                  <a:schemeClr val="accent1"/>
                </a:solidFill>
                <a:latin typeface="DK Crayon Crumble" pitchFamily="66" charset="0"/>
              </a:rPr>
              <a:t>Solutions</a:t>
            </a:r>
            <a:endParaRPr lang="es-ES" sz="6600" b="1" dirty="0">
              <a:solidFill>
                <a:schemeClr val="accent1"/>
              </a:solidFill>
              <a:latin typeface="DK Crayon Crumble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3003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>
              <a:solidFill>
                <a:schemeClr val="bg1"/>
              </a:solidFill>
            </a:endParaRPr>
          </a:p>
          <a:p>
            <a:endParaRPr lang="es-ES" sz="4400" dirty="0" smtClean="0">
              <a:solidFill>
                <a:schemeClr val="bg1"/>
              </a:solidFill>
            </a:endParaRPr>
          </a:p>
          <a:p>
            <a:endParaRPr lang="es-ES" sz="4400" dirty="0">
              <a:solidFill>
                <a:schemeClr val="bg1"/>
              </a:solidFill>
            </a:endParaRPr>
          </a:p>
          <a:p>
            <a:endParaRPr lang="es-ES" sz="4400" dirty="0" smtClean="0">
              <a:solidFill>
                <a:schemeClr val="bg1"/>
              </a:solidFill>
            </a:endParaRPr>
          </a:p>
          <a:p>
            <a:endParaRPr lang="es-ES" sz="4400" dirty="0">
              <a:solidFill>
                <a:schemeClr val="bg1"/>
              </a:solidFill>
            </a:endParaRPr>
          </a:p>
          <a:p>
            <a:endParaRPr lang="es-ES" sz="4400" dirty="0" smtClean="0">
              <a:solidFill>
                <a:schemeClr val="bg1"/>
              </a:solidFill>
            </a:endParaRPr>
          </a:p>
          <a:p>
            <a:endParaRPr lang="es-ES" sz="4400" dirty="0">
              <a:solidFill>
                <a:schemeClr val="bg1"/>
              </a:solidFill>
            </a:endParaRPr>
          </a:p>
          <a:p>
            <a:endParaRPr lang="es-ES" sz="4400" dirty="0" smtClean="0">
              <a:solidFill>
                <a:schemeClr val="bg1"/>
              </a:solidFill>
            </a:endParaRPr>
          </a:p>
          <a:p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1897033"/>
            <a:ext cx="9144000" cy="16381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6" descr="http://dels.nas.edu/resources/static-assets/bls/images/Logo%20IAP%202010gd2%20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801"/>
            <a:ext cx="5760640" cy="16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harIfdEmoJI/UIAytBTW-FI/AAAAAAAADWk/jnydZpHtizk/s1600/india+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111" y="-243408"/>
            <a:ext cx="11851759" cy="74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ovacijas.rtu.lv/sites/default/files/atteli/logo/RTU1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526"/>
            <a:ext cx="9144000" cy="36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432048" y="-171400"/>
            <a:ext cx="100446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DK Crayon Crumble" pitchFamily="66" charset="0"/>
            </a:endParaRPr>
          </a:p>
          <a:p>
            <a:pPr algn="ctr"/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K Crayon Crumble" pitchFamily="66" charset="0"/>
              </a:rPr>
              <a:t>Ending Energy Poverty</a:t>
            </a:r>
            <a:endParaRPr lang="en-US" sz="6600" b="1" dirty="0" smtClean="0">
              <a:latin typeface="DK Crayon Crumble" pitchFamily="66" charset="0"/>
            </a:endParaRPr>
          </a:p>
          <a:p>
            <a:pPr algn="ctr"/>
            <a:endParaRPr lang="en-US" sz="5400" b="1" dirty="0">
              <a:latin typeface="DK Crayon Crumble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7346" y="2001614"/>
            <a:ext cx="873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>
                <a:latin typeface="DK Crayon Crumble" pitchFamily="66" charset="0"/>
              </a:rPr>
              <a:t>t</a:t>
            </a:r>
            <a:r>
              <a:rPr lang="en-US" sz="5200" b="1" dirty="0" smtClean="0">
                <a:latin typeface="DK Crayon Crumble" pitchFamily="66" charset="0"/>
              </a:rPr>
              <a:t>hrough Science and Cooperation</a:t>
            </a:r>
          </a:p>
        </p:txBody>
      </p:sp>
    </p:spTree>
    <p:extLst>
      <p:ext uri="{BB962C8B-B14F-4D97-AF65-F5344CB8AC3E}">
        <p14:creationId xmlns:p14="http://schemas.microsoft.com/office/powerpoint/2010/main" val="3104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817368"/>
            <a:ext cx="9144000" cy="2060848"/>
          </a:xfrm>
          <a:prstGeom prst="rect">
            <a:avLst/>
          </a:prstGeom>
          <a:solidFill>
            <a:srgbClr val="241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rgbClr val="1A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http://www.masterresource.org/wp-content/uploads/2009/12/earth_n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5746"/>
          <a:stretch/>
        </p:blipFill>
        <p:spPr bwMode="auto">
          <a:xfrm>
            <a:off x="-108520" y="1116647"/>
            <a:ext cx="9642794" cy="591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432048" y="-747464"/>
            <a:ext cx="100446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chemeClr val="bg1"/>
              </a:solidFill>
              <a:latin typeface="DK Crayon Crumble" pitchFamily="66" charset="0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DK Crayon Crumble" pitchFamily="66" charset="0"/>
              </a:rPr>
              <a:t>Energy Inequality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DK Crayon Crumb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DK Crayon Crumble" pitchFamily="66" charset="0"/>
            </a:endParaRPr>
          </a:p>
        </p:txBody>
      </p:sp>
      <p:pic>
        <p:nvPicPr>
          <p:cNvPr id="2054" name="Picture 6" descr="http://www.ecofriendlylink.com/blog/wp-content/uploads/2011/05/Bulb-kerosene-news.cnet_.com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49" y="-13561"/>
            <a:ext cx="9804703" cy="73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redorbit.com/media/uploads/2012/01/105877053-617x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51" y="-32810"/>
            <a:ext cx="10305084" cy="69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ardboard Texture - Free High Resolution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4064"/>
            <a:ext cx="10349172" cy="68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vantagewire.com/article_images/renewable_energy_r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69" y="1392945"/>
            <a:ext cx="9894371" cy="41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396552" y="-614213"/>
            <a:ext cx="10256981" cy="7931645"/>
            <a:chOff x="0" y="-429716"/>
            <a:chExt cx="9324528" cy="7210586"/>
          </a:xfrm>
        </p:grpSpPr>
        <p:pic>
          <p:nvPicPr>
            <p:cNvPr id="2054" name="Picture 6" descr="http://www.united-academics.org/magazine/wp-content/uploads/2012/12/the-elements-according-to-relative-abundance_50882e44c2027_w969-620x49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-99392"/>
              <a:ext cx="8646243" cy="686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0" y="-429716"/>
              <a:ext cx="9144000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618070" y="-59782"/>
              <a:ext cx="3295829" cy="80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879085" y="550962"/>
              <a:ext cx="1085403" cy="730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51520" y="5976994"/>
              <a:ext cx="8646243" cy="80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510661" y="5413992"/>
              <a:ext cx="1813867" cy="554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876256" y="5610966"/>
              <a:ext cx="1813867" cy="554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270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http://olihb.com/wp-content/uploads/2011/01/collabo_links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840" y="1052736"/>
            <a:ext cx="11426570" cy="57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olihb.com/wp-content/uploads/2011/01/collabo_links-medi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856" r="63593"/>
          <a:stretch/>
        </p:blipFill>
        <p:spPr bwMode="auto">
          <a:xfrm>
            <a:off x="-36512" y="6237312"/>
            <a:ext cx="4160192" cy="5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432048" y="-432723"/>
            <a:ext cx="100446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chemeClr val="bg1"/>
              </a:solidFill>
              <a:latin typeface="DK Crayon Crumble" pitchFamily="66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DK Crayon Crumble" pitchFamily="66" charset="0"/>
              </a:rPr>
              <a:t>Map of Scientific Collaborations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DK Crayon Crumble" pitchFamily="66" charset="0"/>
            </a:endParaRPr>
          </a:p>
        </p:txBody>
      </p:sp>
      <p:sp>
        <p:nvSpPr>
          <p:cNvPr id="4" name="AutoShape 2" descr="https://upload.wikimedia.org/wikipedia/commons/0/0d/WorldMa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upload.wikimedia.org/wikipedia/commons/0/0d/WorldMap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https://upload.wikimedia.org/wikipedia/commons/0/0d/WorldMap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-432048" y="-315416"/>
            <a:ext cx="10044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DK Crayon Crumble" pitchFamily="66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DK Crayon Crumble" pitchFamily="66" charset="0"/>
              </a:rPr>
              <a:t>Unlocking the Emerging Potential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DK Crayon Crumble" pitchFamily="66" charset="0"/>
            </a:endParaRPr>
          </a:p>
        </p:txBody>
      </p:sp>
      <p:pic>
        <p:nvPicPr>
          <p:cNvPr id="4102" name="Picture 6" descr="http://www.psdgraphics.com/file/shiny-world-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16725" r="7465" b="18090"/>
          <a:stretch/>
        </p:blipFill>
        <p:spPr bwMode="auto">
          <a:xfrm>
            <a:off x="-444224" y="1146554"/>
            <a:ext cx="10055232" cy="54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http://grantseurope.eu/wp-content/uploads/2011/05/see_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247942" cy="44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onr.navy.mil/~/media/Images/Landing-Pages/bnr-innovation.as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24794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30</Words>
  <Application>Microsoft Office PowerPoint</Application>
  <PresentationFormat>Apresentação na tela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EVENTO</cp:lastModifiedBy>
  <cp:revision>39</cp:revision>
  <dcterms:created xsi:type="dcterms:W3CDTF">2012-11-25T16:07:57Z</dcterms:created>
  <dcterms:modified xsi:type="dcterms:W3CDTF">2013-02-25T11:28:10Z</dcterms:modified>
</cp:coreProperties>
</file>