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32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8" r:id="rId26"/>
    <p:sldId id="273" r:id="rId27"/>
    <p:sldId id="274" r:id="rId28"/>
    <p:sldId id="275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cgrath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0-25T13:52:17.496" idx="1">
    <p:pos x="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0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07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08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09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4C14911-0DBA-4885-9D14-35219A7C668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© Copyright </a:t>
            </a:r>
            <a:r>
              <a:rPr lang="en-US" sz="2000" b="1" strike="noStrike" spc="-1">
                <a:latin typeface="Arial"/>
              </a:rPr>
              <a:t>PresentationGO.com</a:t>
            </a:r>
            <a:r>
              <a:rPr lang="en-US" sz="2000" b="0" strike="noStrike" spc="-1">
                <a:latin typeface="Arial"/>
              </a:rPr>
              <a:t> – The free PowerPoint template library</a:t>
            </a:r>
          </a:p>
        </p:txBody>
      </p:sp>
      <p:sp>
        <p:nvSpPr>
          <p:cNvPr id="527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3DEE741-214A-4DD8-964A-6C4FF146EBD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5175"/>
            <a:ext cx="6702425" cy="3770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leading teams, managing projects, and designing solutions. </a:t>
            </a:r>
          </a:p>
        </p:txBody>
      </p:sp>
    </p:spTree>
    <p:extLst>
      <p:ext uri="{BB962C8B-B14F-4D97-AF65-F5344CB8AC3E}">
        <p14:creationId xmlns:p14="http://schemas.microsoft.com/office/powerpoint/2010/main" val="3964453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600" cy="308592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CustomShape 3"/>
          <p:cNvSpPr/>
          <p:nvPr/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72A3759-457F-46C6-BF7C-A30EAFAEAED3}" type="slidenum">
              <a:rPr lang="en-GB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23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Basic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3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Basic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www.tandfonline.com/doi/full/10.1080/10580530.2020.1824040" TargetMode="External"/><Relationship Id="rId7" Type="http://schemas.openxmlformats.org/officeDocument/2006/relationships/hyperlink" Target="https://www.nap.edu/resource/26061/Kezar%20-%20FINAL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6" Type="http://schemas.openxmlformats.org/officeDocument/2006/relationships/hyperlink" Target="https://www.frontiersin.org/articles/10.3389/fpsyg.2021.648344/full" TargetMode="External"/><Relationship Id="rId5" Type="http://schemas.openxmlformats.org/officeDocument/2006/relationships/hyperlink" Target="https://www.frontiersin.org/articles/10.3389/feduc.2020.614641/full" TargetMode="External"/><Relationship Id="rId4" Type="http://schemas.openxmlformats.org/officeDocument/2006/relationships/hyperlink" Target="https://headfoundation.org/2020/06/04/covid-19-and-its-impact-on-higher-education-in-the-philippines/" TargetMode="Externa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800" b="1" i="1" strike="noStrike" spc="-1">
                <a:solidFill>
                  <a:srgbClr val="FFB029"/>
                </a:solidFill>
                <a:latin typeface="Arial"/>
                <a:ea typeface="DejaVu Sans"/>
              </a:rPr>
              <a:t>The IAP Young Physician</a:t>
            </a:r>
            <a:r>
              <a:rPr lang="en-GB" sz="2000" b="1" i="1" strike="noStrike" spc="-1">
                <a:solidFill>
                  <a:srgbClr val="FFB029"/>
                </a:solidFill>
                <a:latin typeface="Arial"/>
                <a:ea typeface="DejaVu Sans"/>
              </a:rPr>
              <a:t> </a:t>
            </a:r>
            <a:r>
              <a:rPr lang="en-GB" sz="4800" b="1" i="1" strike="noStrike" spc="-1">
                <a:solidFill>
                  <a:srgbClr val="FFB029"/>
                </a:solidFill>
                <a:latin typeface="Arial"/>
                <a:ea typeface="DejaVu Sans"/>
              </a:rPr>
              <a:t>Leaders (YPL) Programme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1216800" y="381564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>
                <a:solidFill>
                  <a:srgbClr val="FFFFFF"/>
                </a:solidFill>
                <a:latin typeface="Arial"/>
                <a:ea typeface="DejaVu Sans"/>
              </a:rPr>
              <a:t>Empowering Young Global Health Leadership – The Leadership We Want</a:t>
            </a:r>
            <a:endParaRPr lang="en-US" sz="4000" b="0" strike="noStrike" spc="-1">
              <a:latin typeface="Arial"/>
            </a:endParaRPr>
          </a:p>
        </p:txBody>
      </p:sp>
      <p:grpSp>
        <p:nvGrpSpPr>
          <p:cNvPr id="312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313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4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5" name="CustomShape 5"/>
          <p:cNvSpPr/>
          <p:nvPr/>
        </p:nvSpPr>
        <p:spPr>
          <a:xfrm>
            <a:off x="1288440" y="5447160"/>
            <a:ext cx="10028880" cy="10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B029"/>
                </a:solidFill>
                <a:latin typeface="Arial"/>
                <a:ea typeface="DejaVu Sans"/>
              </a:rPr>
              <a:t>World Health Summit, 2021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EDDE"/>
                </a:solidFill>
                <a:latin typeface="Arial"/>
                <a:ea typeface="DejaVu Sans"/>
              </a:rPr>
              <a:t>YPL Program Leaders and Alumni Steering Committee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16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8828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7004160" y="129600"/>
            <a:ext cx="4798800" cy="71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FF950E"/>
                </a:solidFill>
                <a:latin typeface="Arial"/>
                <a:ea typeface="DejaVu Sans"/>
              </a:rPr>
              <a:t>YPL MILESTONES</a:t>
            </a:r>
            <a:r>
              <a:rPr lang="en-US" sz="3200" b="1" strike="noStrike" spc="-1">
                <a:solidFill>
                  <a:srgbClr val="FF950E"/>
                </a:solidFill>
                <a:latin typeface="Arial"/>
                <a:ea typeface="DejaVu Sans"/>
              </a:rPr>
              <a:t> 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448" name="Imagen1"/>
          <p:cNvPicPr/>
          <p:nvPr/>
        </p:nvPicPr>
        <p:blipFill>
          <a:blip r:embed="rId2"/>
          <a:stretch/>
        </p:blipFill>
        <p:spPr>
          <a:xfrm>
            <a:off x="725760" y="3970080"/>
            <a:ext cx="4417920" cy="2768400"/>
          </a:xfrm>
          <a:prstGeom prst="rect">
            <a:avLst/>
          </a:prstGeom>
          <a:ln>
            <a:noFill/>
          </a:ln>
        </p:spPr>
      </p:pic>
      <p:sp>
        <p:nvSpPr>
          <p:cNvPr id="449" name="CustomShape 2"/>
          <p:cNvSpPr/>
          <p:nvPr/>
        </p:nvSpPr>
        <p:spPr>
          <a:xfrm>
            <a:off x="5410080" y="5694120"/>
            <a:ext cx="6557760" cy="11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950E"/>
                </a:solidFill>
                <a:latin typeface="Arial"/>
                <a:ea typeface="DejaVu Sans"/>
              </a:rPr>
              <a:t> 10-YEAR JUBILEE </a:t>
            </a:r>
            <a:endParaRPr lang="en-US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FFEDDE"/>
                </a:solidFill>
                <a:latin typeface="Arial"/>
                <a:ea typeface="DejaVu Sans"/>
              </a:rPr>
              <a:t> YPL ALUMNI STEERING COMMITTEE LAUNCHED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50" name="CustomShape 3"/>
          <p:cNvSpPr/>
          <p:nvPr/>
        </p:nvSpPr>
        <p:spPr>
          <a:xfrm>
            <a:off x="431640" y="851040"/>
            <a:ext cx="6802920" cy="27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3200" b="1" strike="noStrike" spc="-1">
                <a:solidFill>
                  <a:srgbClr val="FF950E"/>
                </a:solidFill>
                <a:latin typeface="Arial"/>
                <a:ea typeface="DejaVu Sans"/>
              </a:rPr>
              <a:t>PUBLICATIONS</a:t>
            </a:r>
            <a:endParaRPr lang="en-US" sz="32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32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Gee, R. E., Jarvinen, T., Sultana, T. A., Destura, R., &amp; Gjoneska, B. (2012). </a:t>
            </a:r>
            <a:r>
              <a:rPr lang="en-US" sz="1400" b="1" strike="noStrike" spc="-1">
                <a:solidFill>
                  <a:srgbClr val="FFB029"/>
                </a:solidFill>
                <a:latin typeface="Arial"/>
                <a:ea typeface="DejaVu Sans"/>
              </a:rPr>
              <a:t>IAMP tackles a void in medical education: Leadership</a:t>
            </a: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. </a:t>
            </a:r>
            <a:r>
              <a:rPr lang="en-US" sz="1400" b="1" i="1" strike="noStrike" spc="-1">
                <a:solidFill>
                  <a:srgbClr val="FFEDDE"/>
                </a:solidFill>
                <a:latin typeface="Arial"/>
                <a:ea typeface="DejaVu Sans"/>
              </a:rPr>
              <a:t>Lancet,</a:t>
            </a: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 379(9813):e25</a:t>
            </a:r>
            <a:endParaRPr lang="en-US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Giles, M. L., Vincent, F. B., Volkenstein, S., Shefin, S. M., Silva, A., &amp; Fredrick, F. (2014).</a:t>
            </a:r>
            <a:r>
              <a:rPr lang="en-US" sz="1400" b="1" strike="noStrike" spc="-1">
                <a:solidFill>
                  <a:srgbClr val="FFB029"/>
                </a:solidFill>
                <a:latin typeface="Arial"/>
                <a:ea typeface="DejaVu Sans"/>
              </a:rPr>
              <a:t> What has the Young Physician Leaders Programme achieved?</a:t>
            </a: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 </a:t>
            </a:r>
            <a:r>
              <a:rPr lang="en-US" sz="1400" b="1" i="1" strike="noStrike" spc="-1">
                <a:solidFill>
                  <a:srgbClr val="FFEDDE"/>
                </a:solidFill>
                <a:latin typeface="Arial"/>
                <a:ea typeface="DejaVu Sans"/>
              </a:rPr>
              <a:t>Lancet</a:t>
            </a: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, 384(9937), 26-27.</a:t>
            </a:r>
            <a:endParaRPr lang="en-US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Gjoneska, B. et al. (2020).</a:t>
            </a:r>
            <a:r>
              <a:rPr lang="en-US" sz="1400" b="1" strike="noStrike" spc="-1">
                <a:solidFill>
                  <a:srgbClr val="FFB029"/>
                </a:solidFill>
                <a:latin typeface="Arial"/>
                <a:ea typeface="DejaVu Sans"/>
              </a:rPr>
              <a:t> S.O.S. Booklet for Global Young Scholars</a:t>
            </a:r>
            <a:r>
              <a:rPr lang="en-US" sz="1400" b="1" strike="noStrike" spc="-1">
                <a:solidFill>
                  <a:srgbClr val="FFEDDE"/>
                </a:solidFill>
                <a:latin typeface="Arial"/>
                <a:ea typeface="DejaVu Sans"/>
              </a:rPr>
              <a:t>. Budapest: GYA/IAP Young Researchers Leadership Workshop in the Framework of the WSF 2019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451" name="Imagen2"/>
          <p:cNvPicPr/>
          <p:nvPr/>
        </p:nvPicPr>
        <p:blipFill>
          <a:blip r:embed="rId3"/>
          <a:srcRect l="32790" t="25249" r="31252" b="8331"/>
          <a:stretch/>
        </p:blipFill>
        <p:spPr>
          <a:xfrm>
            <a:off x="7502040" y="1033920"/>
            <a:ext cx="3910680" cy="406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578520" y="316080"/>
            <a:ext cx="9299880" cy="15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950E"/>
                </a:solidFill>
                <a:latin typeface="Arial"/>
                <a:ea typeface="DejaVu Sans"/>
              </a:rPr>
              <a:t>YPL</a:t>
            </a:r>
            <a:r>
              <a:rPr lang="en-US" sz="3200" b="1" strike="noStrike" spc="-1">
                <a:solidFill>
                  <a:srgbClr val="FFF2CC"/>
                </a:solidFill>
                <a:latin typeface="Arial"/>
                <a:ea typeface="DejaVu Sans"/>
              </a:rPr>
              <a:t> ALUMNI STEERING COMMITTEE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453" name="Imagen1"/>
          <p:cNvPicPr/>
          <p:nvPr/>
        </p:nvPicPr>
        <p:blipFill>
          <a:blip r:embed="rId2"/>
          <a:srcRect l="22487" r="26080" b="18916"/>
          <a:stretch/>
        </p:blipFill>
        <p:spPr>
          <a:xfrm>
            <a:off x="9856440" y="65520"/>
            <a:ext cx="2219760" cy="887400"/>
          </a:xfrm>
          <a:prstGeom prst="rect">
            <a:avLst/>
          </a:prstGeom>
          <a:ln>
            <a:noFill/>
          </a:ln>
        </p:spPr>
      </p:pic>
      <p:sp>
        <p:nvSpPr>
          <p:cNvPr id="454" name="CustomShape 2"/>
          <p:cNvSpPr/>
          <p:nvPr/>
        </p:nvSpPr>
        <p:spPr>
          <a:xfrm>
            <a:off x="-108000" y="1059120"/>
            <a:ext cx="12278520" cy="561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ATIYA MOSAM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(2019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Johannesburg, SOUTH AFRICA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Public Health Medicine Specialist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Senior Researcher at the SAMRC/WITS Center for Health Economics and Decision Science,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BILJANA GJONESKA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(2011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Skopje, NORTH MACEDONIA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Research Associate at the Macedonian Academy of Sciences and Arts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JAIFRED LOPEZ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(2019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Manila, PHILIPPINES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Assistant Professor at the College of Public Health, University of the Philippines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JUAN CARLOS NUÑEZ-ENRIQUEZ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(2016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 MEXICO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Pediatrician &amp; Research Associate at the Mexican Institute of Social Security,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UMAE Hospital de Pediatría Centro Medico Nacional Siglo XXI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SURAJ BHATTARAI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(2016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Kathmandu, Bagmati, NEPAL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Research Fellow &amp; Founding Executive Member at the Global Institute for Interdisciplinary Studies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DIPENDRA KHATIWADA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(2018 Cohort)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, Janakpur, NEPAL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Surveillance Medical Officer  at the World Health Organization, 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950E"/>
                </a:solidFill>
                <a:latin typeface="Arial Narrow"/>
                <a:ea typeface="Microsoft YaHei"/>
              </a:rPr>
              <a:t>OMARY CHILLO </a:t>
            </a:r>
            <a:r>
              <a:rPr lang="en-US" sz="2000" b="1" strike="noStrike" spc="-1">
                <a:solidFill>
                  <a:srgbClr val="FFFFFF"/>
                </a:solidFill>
                <a:latin typeface="Arial Narrow"/>
                <a:ea typeface="Microsoft YaHei"/>
              </a:rPr>
              <a:t>(2017 Cohort),</a:t>
            </a: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 TANZANIA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0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Head of Department of Physiology, Muhimbili University of Health &amp; Allied Sciences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235080" y="172080"/>
            <a:ext cx="9846720" cy="15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LEADERSHIP CHALLENGES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RESEARCH &amp; SCIENCE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</p:txBody>
      </p:sp>
      <p:pic>
        <p:nvPicPr>
          <p:cNvPr id="456" name="Imagen1"/>
          <p:cNvPicPr/>
          <p:nvPr/>
        </p:nvPicPr>
        <p:blipFill>
          <a:blip r:embed="rId2"/>
          <a:srcRect l="22487" r="26080" b="18916"/>
          <a:stretch/>
        </p:blipFill>
        <p:spPr>
          <a:xfrm>
            <a:off x="9865440" y="5866920"/>
            <a:ext cx="2219040" cy="887400"/>
          </a:xfrm>
          <a:prstGeom prst="rect">
            <a:avLst/>
          </a:prstGeom>
          <a:ln>
            <a:noFill/>
          </a:ln>
        </p:spPr>
      </p:pic>
      <p:sp>
        <p:nvSpPr>
          <p:cNvPr id="457" name="CustomShape 2"/>
          <p:cNvSpPr/>
          <p:nvPr/>
        </p:nvSpPr>
        <p:spPr>
          <a:xfrm>
            <a:off x="232560" y="1894320"/>
            <a:ext cx="1147860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FFB029"/>
                </a:solidFill>
                <a:latin typeface="Calibri"/>
                <a:ea typeface="Microsoft YaHei"/>
              </a:rPr>
              <a:t>YOUNG SCIENCE LEADERS </a:t>
            </a:r>
            <a:r>
              <a:rPr lang="en-US" sz="2600" b="1" strike="noStrike" spc="-1">
                <a:solidFill>
                  <a:srgbClr val="FFEDDE"/>
                </a:solidFill>
                <a:latin typeface="Calibri"/>
                <a:ea typeface="Microsoft YaHei"/>
              </a:rPr>
              <a:t>AS MODERN POLYMATHS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Model scientists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Communicator scientists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Mindful scientists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Entrepreneur scientists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Reflective scientists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Inspiring scientists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3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</a:t>
            </a:r>
            <a:endParaRPr lang="en-US" sz="23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235080" y="172080"/>
            <a:ext cx="11177640" cy="15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YPL LESSONS FOR LEADERSHIP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RESEARCH &amp; SCIENCE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249480" y="1368720"/>
            <a:ext cx="12383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MODELING THE </a:t>
            </a:r>
            <a:r>
              <a:rPr lang="en-US" sz="2600" b="1" i="1" strike="noStrike" spc="-1">
                <a:solidFill>
                  <a:srgbClr val="FF9E00"/>
                </a:solidFill>
                <a:latin typeface="Calibri"/>
                <a:ea typeface="Microsoft YaHei"/>
              </a:rPr>
              <a:t>MODEL SCIENTISTS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: 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The legacy of YPL mentoring program</a:t>
            </a:r>
            <a:endParaRPr lang="en-US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NETWORKING WITH </a:t>
            </a:r>
            <a:r>
              <a:rPr lang="en-US" sz="26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COMMUNICATOR SCIENTISTS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: 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The benefits of multinational collaborations</a:t>
            </a:r>
            <a:endParaRPr lang="en-US" sz="2600" b="0" strike="noStrike" spc="-1">
              <a:latin typeface="Arial"/>
            </a:endParaRPr>
          </a:p>
          <a:p>
            <a:pPr marL="647640" lvl="2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Research projects</a:t>
            </a:r>
            <a:endParaRPr lang="en-US" sz="2000" b="0" strike="noStrike" spc="-1">
              <a:latin typeface="Arial"/>
            </a:endParaRPr>
          </a:p>
          <a:p>
            <a:pPr marL="647640" lvl="2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Research studies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Community of </a:t>
            </a:r>
            <a:r>
              <a:rPr lang="en-US" sz="26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mindful scientists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: </a:t>
            </a:r>
            <a:endParaRPr lang="en-US" sz="2600" b="0" strike="noStrike" spc="-1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The importance of YPL Alumni Steering Committee</a:t>
            </a:r>
            <a:endParaRPr lang="en-US" sz="2600" b="0" strike="noStrike" spc="-1">
              <a:latin typeface="Arial"/>
            </a:endParaRPr>
          </a:p>
          <a:p>
            <a:pPr marL="431640" lvl="1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Global ward round series</a:t>
            </a:r>
            <a:endParaRPr lang="en-US" sz="2000" b="0" strike="noStrike" spc="-1">
              <a:latin typeface="Arial"/>
            </a:endParaRPr>
          </a:p>
          <a:p>
            <a:pPr marL="431640" lvl="1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Vaccine hesitancy webinars</a:t>
            </a:r>
            <a:endParaRPr lang="en-US" sz="2000" b="0" strike="noStrike" spc="-1">
              <a:latin typeface="Arial"/>
            </a:endParaRPr>
          </a:p>
          <a:p>
            <a:pPr marL="431640" lvl="1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Grant proposals</a:t>
            </a:r>
            <a:endParaRPr lang="en-US" sz="2000" b="0" strike="noStrike" spc="-1">
              <a:latin typeface="Arial"/>
            </a:endParaRPr>
          </a:p>
          <a:p>
            <a:pPr marL="431640" lvl="1" indent="-21564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en-US" sz="2000" b="1" i="1" strike="noStrike" spc="-1">
                <a:solidFill>
                  <a:srgbClr val="FFB029"/>
                </a:solidFill>
                <a:latin typeface="Calibri"/>
                <a:ea typeface="Microsoft YaHei"/>
              </a:rPr>
              <a:t>Joint publications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3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</a:t>
            </a:r>
            <a:endParaRPr lang="en-US" sz="2300" b="0" strike="noStrike" spc="-1">
              <a:latin typeface="Arial"/>
            </a:endParaRPr>
          </a:p>
        </p:txBody>
      </p:sp>
      <p:pic>
        <p:nvPicPr>
          <p:cNvPr id="460" name="Imagen1"/>
          <p:cNvPicPr/>
          <p:nvPr/>
        </p:nvPicPr>
        <p:blipFill>
          <a:blip r:embed="rId2"/>
          <a:srcRect l="22487" r="26080" b="18916"/>
          <a:stretch/>
        </p:blipFill>
        <p:spPr>
          <a:xfrm>
            <a:off x="9856440" y="586116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000" b="1" strike="noStrike" spc="-1">
                <a:solidFill>
                  <a:srgbClr val="FFB029"/>
                </a:solidFill>
                <a:latin typeface="Arial"/>
                <a:ea typeface="DejaVu Sans"/>
              </a:rPr>
              <a:t>Creating Impact Through Young physician Leadership – Areas of Action”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1144800" y="400320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>
                <a:solidFill>
                  <a:srgbClr val="FFFFFF"/>
                </a:solidFill>
                <a:latin typeface="Arial"/>
                <a:ea typeface="DejaVu Sans"/>
              </a:rPr>
              <a:t>Leadership in Education</a:t>
            </a: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000" b="1" strike="noStrike" spc="-1">
                <a:solidFill>
                  <a:srgbClr val="FFB029"/>
                </a:solidFill>
                <a:latin typeface="Arial"/>
                <a:ea typeface="DejaVu Sans"/>
              </a:rPr>
              <a:t>JAIFRED CHRISTIAN F. LOPEZ, Assistant Professor/Special Assistant to the Dean</a:t>
            </a:r>
            <a:r>
              <a:t/>
            </a:r>
            <a:br/>
            <a:r>
              <a:rPr lang="en-ZA" sz="2000" b="1" strike="noStrike" spc="-1">
                <a:solidFill>
                  <a:srgbClr val="FFB029"/>
                </a:solidFill>
                <a:latin typeface="Arial"/>
                <a:ea typeface="DejaVu Sans"/>
              </a:rPr>
              <a:t>College of Public Health, University of the Philippines/TROPMED Philippines</a:t>
            </a:r>
            <a:endParaRPr lang="en-US" sz="2000" b="0" strike="noStrike" spc="-1">
              <a:latin typeface="Arial"/>
            </a:endParaRPr>
          </a:p>
        </p:txBody>
      </p:sp>
      <p:grpSp>
        <p:nvGrpSpPr>
          <p:cNvPr id="463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464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5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66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8828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1"/>
          <p:cNvGrpSpPr/>
          <p:nvPr/>
        </p:nvGrpSpPr>
        <p:grpSpPr>
          <a:xfrm>
            <a:off x="10050840" y="5697360"/>
            <a:ext cx="2007360" cy="1008720"/>
            <a:chOff x="10050840" y="5697360"/>
            <a:chExt cx="2007360" cy="1008720"/>
          </a:xfrm>
        </p:grpSpPr>
        <p:sp>
          <p:nvSpPr>
            <p:cNvPr id="468" name="CustomShape 2"/>
            <p:cNvSpPr/>
            <p:nvPr/>
          </p:nvSpPr>
          <p:spPr>
            <a:xfrm>
              <a:off x="10050840" y="5697360"/>
              <a:ext cx="2007360" cy="1008720"/>
            </a:xfrm>
            <a:prstGeom prst="rect">
              <a:avLst/>
            </a:prstGeom>
            <a:solidFill>
              <a:schemeClr val="bg1"/>
            </a:solidFill>
            <a:ln w="25560">
              <a:solidFill>
                <a:schemeClr val="bg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9" name="Picture 7_3" descr="Logo IAP 2018.jpg"/>
            <p:cNvPicPr/>
            <p:nvPr/>
          </p:nvPicPr>
          <p:blipFill>
            <a:blip r:embed="rId2"/>
            <a:stretch/>
          </p:blipFill>
          <p:spPr>
            <a:xfrm>
              <a:off x="10144080" y="5697360"/>
              <a:ext cx="1846080" cy="923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70" name="CustomShape 3"/>
          <p:cNvSpPr/>
          <p:nvPr/>
        </p:nvSpPr>
        <p:spPr>
          <a:xfrm>
            <a:off x="830520" y="1313280"/>
            <a:ext cx="11097360" cy="24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Education institutions are responsible for teaching, research and service, especially, in the health professions. The COVID-19 pandemic adversely affected these areas.</a:t>
            </a: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Four challenges 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US" sz="1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Bhagat &amp; Kim, 2020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: Crisis preparedness, concerns on quality of remote learning, financial, online delivery </a:t>
            </a:r>
            <a:r>
              <a:rPr lang="en-US" sz="2200" b="0" strike="noStrike" spc="-1">
                <a:solidFill>
                  <a:srgbClr val="FFFFFF"/>
                </a:solidFill>
                <a:latin typeface="Wingdings"/>
                <a:ea typeface="DejaVu Sans"/>
              </a:rPr>
              <a:t>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 Digital resilience as way forward</a:t>
            </a: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Despite difficulties amid the pandemic, innovation is still possible 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US" sz="1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Simbulan, 2020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lang="en-US" sz="1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Key leadership values in these times: equity, shared leadership, trust-building, transparent and clear communication 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US" sz="1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Kruse, Hackmann &amp; Lindle, 2020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; </a:t>
            </a:r>
            <a:r>
              <a:rPr lang="en-US" sz="1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6"/>
              </a:rPr>
              <a:t>Dumulescu &amp; Mutiu, 2021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; </a:t>
            </a:r>
            <a:r>
              <a:rPr lang="en-US" sz="1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7"/>
              </a:rPr>
              <a:t>Kezar, nd</a:t>
            </a:r>
            <a:r>
              <a:rPr lang="en-US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71" name="CustomShape 4"/>
          <p:cNvSpPr/>
          <p:nvPr/>
        </p:nvSpPr>
        <p:spPr>
          <a:xfrm>
            <a:off x="290880" y="135720"/>
            <a:ext cx="8921880" cy="8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LEADERSHIP CHALLENGES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EDUCATION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</p:txBody>
      </p:sp>
      <p:pic>
        <p:nvPicPr>
          <p:cNvPr id="472" name="image85.jpg_1"/>
          <p:cNvPicPr/>
          <p:nvPr/>
        </p:nvPicPr>
        <p:blipFill>
          <a:blip r:embed="rId8"/>
          <a:stretch/>
        </p:blipFill>
        <p:spPr>
          <a:xfrm>
            <a:off x="830520" y="3998520"/>
            <a:ext cx="4174920" cy="2636280"/>
          </a:xfrm>
          <a:prstGeom prst="rect">
            <a:avLst/>
          </a:prstGeom>
          <a:ln>
            <a:noFill/>
          </a:ln>
        </p:spPr>
      </p:pic>
      <p:pic>
        <p:nvPicPr>
          <p:cNvPr id="473" name="Imagen1"/>
          <p:cNvPicPr/>
          <p:nvPr/>
        </p:nvPicPr>
        <p:blipFill>
          <a:blip r:embed="rId9"/>
          <a:srcRect l="22487" r="26080" b="18916"/>
          <a:stretch/>
        </p:blipFill>
        <p:spPr>
          <a:xfrm>
            <a:off x="9856440" y="6552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830520" y="1313280"/>
            <a:ext cx="11097360" cy="37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Our experience: 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Pandemic accelerated an already ongoing process towards blended learning (e.g., master of public health program for rural physicians, regular courses); 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Uncertainty on public health guidelines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Challenges with online tasks and work-life balance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Sickness and demise of colleagues, and difficulty in addressing mental health needs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Strengthening community spirit (e.g., virtual flag ceremonies, community events)</a:t>
            </a:r>
            <a:endParaRPr lang="en-US" sz="2200" b="0" strike="noStrike" spc="-1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Enhancing engagement with stakeholders, community, partner agencies</a:t>
            </a: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</p:txBody>
      </p:sp>
      <p:sp>
        <p:nvSpPr>
          <p:cNvPr id="475" name="CustomShape 2"/>
          <p:cNvSpPr/>
          <p:nvPr/>
        </p:nvSpPr>
        <p:spPr>
          <a:xfrm>
            <a:off x="398880" y="172080"/>
            <a:ext cx="8921880" cy="154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LEADERSHIP CHALLENGES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EDUCATION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1400" b="1" i="1" strike="noStrike" spc="-1">
                <a:solidFill>
                  <a:srgbClr val="FFFFFF"/>
                </a:solidFill>
                <a:latin typeface="Arial"/>
                <a:ea typeface="DejaVu Sans"/>
              </a:rPr>
              <a:t>(con’td)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1400" b="0" strike="noStrike" spc="-1">
              <a:latin typeface="Arial"/>
            </a:endParaRPr>
          </a:p>
        </p:txBody>
      </p:sp>
      <p:pic>
        <p:nvPicPr>
          <p:cNvPr id="476" name="image43.png_1"/>
          <p:cNvPicPr/>
          <p:nvPr/>
        </p:nvPicPr>
        <p:blipFill>
          <a:blip r:embed="rId2"/>
          <a:stretch/>
        </p:blipFill>
        <p:spPr>
          <a:xfrm>
            <a:off x="7854480" y="4548600"/>
            <a:ext cx="3696120" cy="2161800"/>
          </a:xfrm>
          <a:prstGeom prst="rect">
            <a:avLst/>
          </a:prstGeom>
          <a:ln>
            <a:noFill/>
          </a:ln>
        </p:spPr>
      </p:pic>
      <p:pic>
        <p:nvPicPr>
          <p:cNvPr id="477" name="image30.png_1"/>
          <p:cNvPicPr/>
          <p:nvPr/>
        </p:nvPicPr>
        <p:blipFill>
          <a:blip r:embed="rId3"/>
          <a:srcRect b="1200"/>
          <a:stretch/>
        </p:blipFill>
        <p:spPr>
          <a:xfrm>
            <a:off x="5922000" y="4548600"/>
            <a:ext cx="1798560" cy="2161800"/>
          </a:xfrm>
          <a:prstGeom prst="rect">
            <a:avLst/>
          </a:prstGeom>
          <a:ln>
            <a:noFill/>
          </a:ln>
        </p:spPr>
      </p:pic>
      <p:pic>
        <p:nvPicPr>
          <p:cNvPr id="478" name="Imagen1"/>
          <p:cNvPicPr/>
          <p:nvPr/>
        </p:nvPicPr>
        <p:blipFill>
          <a:blip r:embed="rId4"/>
          <a:srcRect l="22487" r="26080" b="18916"/>
          <a:stretch/>
        </p:blipFill>
        <p:spPr>
          <a:xfrm>
            <a:off x="9856440" y="65520"/>
            <a:ext cx="2219760" cy="887400"/>
          </a:xfrm>
          <a:prstGeom prst="rect">
            <a:avLst/>
          </a:prstGeom>
          <a:ln>
            <a:noFill/>
          </a:ln>
        </p:spPr>
      </p:pic>
      <p:grpSp>
        <p:nvGrpSpPr>
          <p:cNvPr id="479" name="Group 3"/>
          <p:cNvGrpSpPr/>
          <p:nvPr/>
        </p:nvGrpSpPr>
        <p:grpSpPr>
          <a:xfrm>
            <a:off x="121320" y="5848920"/>
            <a:ext cx="2007360" cy="1008720"/>
            <a:chOff x="121320" y="5848920"/>
            <a:chExt cx="2007360" cy="1008720"/>
          </a:xfrm>
        </p:grpSpPr>
        <p:sp>
          <p:nvSpPr>
            <p:cNvPr id="480" name="CustomShape 4"/>
            <p:cNvSpPr/>
            <p:nvPr/>
          </p:nvSpPr>
          <p:spPr>
            <a:xfrm>
              <a:off x="121320" y="5848920"/>
              <a:ext cx="2007360" cy="1008720"/>
            </a:xfrm>
            <a:prstGeom prst="rect">
              <a:avLst/>
            </a:prstGeom>
            <a:solidFill>
              <a:schemeClr val="bg1"/>
            </a:solidFill>
            <a:ln w="25560">
              <a:solidFill>
                <a:schemeClr val="bg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1" name="Picture 7_0" descr="Logo IAP 2018.jpg"/>
            <p:cNvPicPr/>
            <p:nvPr/>
          </p:nvPicPr>
          <p:blipFill>
            <a:blip r:embed="rId5"/>
            <a:stretch/>
          </p:blipFill>
          <p:spPr>
            <a:xfrm>
              <a:off x="214560" y="5848920"/>
              <a:ext cx="1846080" cy="92304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000" b="1" strike="noStrike" spc="-1">
                <a:solidFill>
                  <a:srgbClr val="FFB029"/>
                </a:solidFill>
                <a:latin typeface="Arial"/>
                <a:ea typeface="DejaVu Sans"/>
              </a:rPr>
              <a:t>Creating Impact Through Young physician Leadership – Areas of Action”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1144800" y="400320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>
                <a:solidFill>
                  <a:srgbClr val="FFFFFF"/>
                </a:solidFill>
                <a:latin typeface="Arial"/>
                <a:ea typeface="DejaVu Sans"/>
              </a:rPr>
              <a:t>Leadership in Public Health</a:t>
            </a: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>
                <a:solidFill>
                  <a:srgbClr val="FFB029"/>
                </a:solidFill>
                <a:latin typeface="Arial"/>
                <a:ea typeface="DejaVu Sans"/>
              </a:rPr>
              <a:t>DIPENDRA KHATIWADA, World Health Organization, Nepal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484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485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6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87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8828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19FB-4D2D-4413-887F-3290D7D918E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74480" y="3353417"/>
            <a:ext cx="10972440" cy="1144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Lasting impact in  health at local, national and global levels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Leading in policy and organizational transformation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Problem-solving strategies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Influence community through knowledge-based ideas and approaches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 Informed leader who is equipped to take on complex public health challenges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Coordination and </a:t>
            </a:r>
            <a:r>
              <a:rPr lang="en-US" sz="4000" dirty="0" err="1">
                <a:solidFill>
                  <a:schemeClr val="bg1"/>
                </a:solidFill>
              </a:rPr>
              <a:t>multisectoral</a:t>
            </a:r>
            <a:r>
              <a:rPr lang="en-US" sz="4000" dirty="0">
                <a:solidFill>
                  <a:schemeClr val="bg1"/>
                </a:solidFill>
              </a:rPr>
              <a:t> approach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3B12E-0880-4D5F-864F-61052AB6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0" y="482840"/>
            <a:ext cx="10972440" cy="1144800"/>
          </a:xfrm>
        </p:spPr>
        <p:txBody>
          <a:bodyPr/>
          <a:lstStyle/>
          <a:p>
            <a:r>
              <a:rPr lang="en-ZA" dirty="0">
                <a:solidFill>
                  <a:srgbClr val="FFFFFF"/>
                </a:solidFill>
              </a:rPr>
              <a:t>Leadership in Public Health</a:t>
            </a:r>
            <a:br>
              <a:rPr lang="en-ZA" dirty="0">
                <a:solidFill>
                  <a:srgbClr val="FFFFF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8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000" b="1" strike="noStrike" spc="-1">
                <a:solidFill>
                  <a:srgbClr val="FFB029"/>
                </a:solidFill>
                <a:latin typeface="Arial"/>
                <a:ea typeface="DejaVu Sans"/>
              </a:rPr>
              <a:t>Creating Impact Through Young physician Leadership – Areas of Action”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89" name="CustomShape 2"/>
          <p:cNvSpPr/>
          <p:nvPr/>
        </p:nvSpPr>
        <p:spPr>
          <a:xfrm>
            <a:off x="1144800" y="400320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Leadership in Clinical Practice</a:t>
            </a:r>
            <a:endParaRPr lang="en-US" sz="4000" b="0" strike="noStrike" spc="-1" dirty="0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 dirty="0">
                <a:solidFill>
                  <a:srgbClr val="FFB029"/>
                </a:solidFill>
                <a:latin typeface="Arial"/>
                <a:ea typeface="DejaVu Sans"/>
              </a:rPr>
              <a:t>JUAN CARLOS NUÑEZ-ENRIQUEZ, MD, PhD, </a:t>
            </a:r>
            <a:r>
              <a:rPr lang="en-ZA" sz="2400" b="1" strike="noStrike" spc="-1" dirty="0" err="1">
                <a:solidFill>
                  <a:srgbClr val="FFB029"/>
                </a:solidFill>
                <a:latin typeface="Arial"/>
                <a:ea typeface="DejaVu Sans"/>
              </a:rPr>
              <a:t>Pediatrician</a:t>
            </a:r>
            <a:r>
              <a:rPr lang="en-ZA" sz="2400" b="1" strike="noStrike" spc="-1" dirty="0">
                <a:solidFill>
                  <a:srgbClr val="FFB029"/>
                </a:solidFill>
                <a:latin typeface="Arial"/>
                <a:ea typeface="DejaVu Sans"/>
              </a:rPr>
              <a:t> &amp; Research Associate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 dirty="0">
                <a:solidFill>
                  <a:srgbClr val="FFB029"/>
                </a:solidFill>
                <a:latin typeface="Arial"/>
                <a:ea typeface="DejaVu Sans"/>
              </a:rPr>
              <a:t>UMAE Hospital de </a:t>
            </a:r>
            <a:r>
              <a:rPr lang="en-ZA" sz="2400" b="1" strike="noStrike" spc="-1" dirty="0" err="1">
                <a:solidFill>
                  <a:srgbClr val="FFB029"/>
                </a:solidFill>
                <a:latin typeface="Arial"/>
                <a:ea typeface="DejaVu Sans"/>
              </a:rPr>
              <a:t>Pediatría</a:t>
            </a:r>
            <a:r>
              <a:rPr lang="en-ZA" sz="2400" b="1" strike="noStrike" spc="-1" dirty="0">
                <a:solidFill>
                  <a:srgbClr val="FFB029"/>
                </a:solidFill>
                <a:latin typeface="Arial"/>
                <a:ea typeface="DejaVu Sans"/>
              </a:rPr>
              <a:t> Centro Medico Nacional </a:t>
            </a:r>
            <a:r>
              <a:rPr lang="en-ZA" sz="2400" b="1" strike="noStrike" spc="-1" dirty="0" err="1">
                <a:solidFill>
                  <a:srgbClr val="FFB029"/>
                </a:solidFill>
                <a:latin typeface="Arial"/>
                <a:ea typeface="DejaVu Sans"/>
              </a:rPr>
              <a:t>Siglo</a:t>
            </a:r>
            <a:r>
              <a:rPr lang="en-ZA" sz="2400" b="1" strike="noStrike" spc="-1" dirty="0">
                <a:solidFill>
                  <a:srgbClr val="FFB029"/>
                </a:solidFill>
                <a:latin typeface="Arial"/>
                <a:ea typeface="DejaVu Sans"/>
              </a:rPr>
              <a:t> XXI, IMSS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490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491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2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93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8828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19"/>
          <p:cNvPicPr/>
          <p:nvPr/>
        </p:nvPicPr>
        <p:blipFill>
          <a:blip r:embed="rId2"/>
          <a:stretch/>
        </p:blipFill>
        <p:spPr>
          <a:xfrm>
            <a:off x="778680" y="2860560"/>
            <a:ext cx="10753920" cy="3944520"/>
          </a:xfrm>
          <a:prstGeom prst="rect">
            <a:avLst/>
          </a:prstGeom>
          <a:ln>
            <a:noFill/>
          </a:ln>
        </p:spPr>
      </p:pic>
      <p:grpSp>
        <p:nvGrpSpPr>
          <p:cNvPr id="318" name="Group 1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19" name="CustomShape 2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0" name="Picture 7" descr="Logo IAP 2018.jpg"/>
            <p:cNvPicPr/>
            <p:nvPr/>
          </p:nvPicPr>
          <p:blipFill>
            <a:blip r:embed="rId3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1" name="Group 3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22" name="CustomShape 4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3" name="Picture 7" descr="Logo IAP 2018.jpg"/>
            <p:cNvPicPr/>
            <p:nvPr/>
          </p:nvPicPr>
          <p:blipFill>
            <a:blip r:embed="rId3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4" name="CustomShape 5"/>
          <p:cNvSpPr/>
          <p:nvPr/>
        </p:nvSpPr>
        <p:spPr>
          <a:xfrm>
            <a:off x="830520" y="1312920"/>
            <a:ext cx="11097720" cy="109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149 member academies</a:t>
            </a: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4 regional networks</a:t>
            </a: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&gt;30,000 leading scientists, engineers and health professionals in over 100 countries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325" name="Picture 6"/>
          <p:cNvPicPr/>
          <p:nvPr/>
        </p:nvPicPr>
        <p:blipFill>
          <a:blip r:embed="rId4"/>
          <a:srcRect t="9920" b="10770"/>
          <a:stretch/>
        </p:blipFill>
        <p:spPr>
          <a:xfrm>
            <a:off x="2453760" y="4729680"/>
            <a:ext cx="1368000" cy="576000"/>
          </a:xfrm>
          <a:prstGeom prst="rect">
            <a:avLst/>
          </a:prstGeom>
          <a:ln>
            <a:noFill/>
          </a:ln>
        </p:spPr>
      </p:pic>
      <p:pic>
        <p:nvPicPr>
          <p:cNvPr id="326" name="Picture 6"/>
          <p:cNvPicPr/>
          <p:nvPr/>
        </p:nvPicPr>
        <p:blipFill>
          <a:blip r:embed="rId5"/>
          <a:stretch/>
        </p:blipFill>
        <p:spPr>
          <a:xfrm>
            <a:off x="5694120" y="3145320"/>
            <a:ext cx="1294920" cy="425160"/>
          </a:xfrm>
          <a:prstGeom prst="rect">
            <a:avLst/>
          </a:prstGeom>
          <a:ln>
            <a:noFill/>
          </a:ln>
        </p:spPr>
      </p:pic>
      <p:pic>
        <p:nvPicPr>
          <p:cNvPr id="327" name="Picture 17" descr="LogoNASAC.png"/>
          <p:cNvPicPr/>
          <p:nvPr/>
        </p:nvPicPr>
        <p:blipFill>
          <a:blip r:embed="rId6"/>
          <a:stretch/>
        </p:blipFill>
        <p:spPr>
          <a:xfrm>
            <a:off x="5262120" y="5090040"/>
            <a:ext cx="863280" cy="972720"/>
          </a:xfrm>
          <a:prstGeom prst="rect">
            <a:avLst/>
          </a:prstGeom>
          <a:ln>
            <a:noFill/>
          </a:ln>
        </p:spPr>
      </p:pic>
      <p:sp>
        <p:nvSpPr>
          <p:cNvPr id="328" name="CustomShape 6"/>
          <p:cNvSpPr/>
          <p:nvPr/>
        </p:nvSpPr>
        <p:spPr>
          <a:xfrm>
            <a:off x="830520" y="316080"/>
            <a:ext cx="8922960" cy="15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Basic Sans"/>
                <a:ea typeface="Basic Roman"/>
              </a:rPr>
              <a:t>IAP: The </a:t>
            </a:r>
            <a:r>
              <a:rPr lang="en-US" sz="3200" b="1" strike="noStrike" spc="-1">
                <a:solidFill>
                  <a:srgbClr val="E6E0EC"/>
                </a:solidFill>
                <a:latin typeface="Basic Sans"/>
                <a:ea typeface="Basic Roman"/>
              </a:rPr>
              <a:t>global network of academies </a:t>
            </a:r>
            <a:r>
              <a:rPr lang="en-US" sz="3200" b="1" strike="noStrike" spc="-1">
                <a:solidFill>
                  <a:srgbClr val="FFFFFF"/>
                </a:solidFill>
                <a:latin typeface="Basic Sans"/>
                <a:ea typeface="Basic Roman"/>
              </a:rPr>
              <a:t>of science, medicine and engineering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29" name="Picture 328"/>
          <p:cNvPicPr/>
          <p:nvPr/>
        </p:nvPicPr>
        <p:blipFill>
          <a:blip r:embed="rId7"/>
          <a:stretch/>
        </p:blipFill>
        <p:spPr>
          <a:xfrm>
            <a:off x="8064360" y="4432320"/>
            <a:ext cx="1638360" cy="57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6454800" y="2636640"/>
            <a:ext cx="3085200" cy="1838160"/>
          </a:xfrm>
          <a:prstGeom prst="ellipse">
            <a:avLst/>
          </a:prstGeom>
          <a:blipFill rotWithShape="0">
            <a:blip r:embed="rId2"/>
            <a:stretch>
              <a:fillRect r="560625" b="489222"/>
            </a:stretch>
          </a:blipFill>
          <a:ln w="63360" cap="rnd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2"/>
          <p:cNvSpPr/>
          <p:nvPr/>
        </p:nvSpPr>
        <p:spPr>
          <a:xfrm>
            <a:off x="235080" y="172080"/>
            <a:ext cx="11177640" cy="15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YPL LESSONS FOR LEADERSHIP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CLINICAL PRACTICE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355680" y="1718280"/>
            <a:ext cx="5668200" cy="9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Childhood leukemia </a:t>
            </a:r>
            <a:r>
              <a:rPr lang="en-US" sz="2000" b="1" i="1" strike="noStrike" spc="-1">
                <a:solidFill>
                  <a:srgbClr val="FFFFFF"/>
                </a:solidFill>
                <a:latin typeface="Calibri"/>
                <a:ea typeface="Microsoft YaHei"/>
              </a:rPr>
              <a:t>is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 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the main type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of cancer in Mexican children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Elevated 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incidence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 and 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mortality rates 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of this disease in 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poor regions of Mexico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 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(Oaxaca, Puebla, Tlaxcala) 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were exacerbated during the current pandemic.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Availability of diagnostic tools and access to treatment 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were also limited in these populations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Leaders </a:t>
            </a:r>
            <a:r>
              <a:rPr lang="en-US" sz="20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in clinical practice, </a:t>
            </a:r>
            <a:r>
              <a:rPr lang="en-US" sz="20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supported by the current Mexican Government through CONACYT, started a strategic plan to implement actions in order to solve this problem.</a:t>
            </a:r>
            <a:endParaRPr lang="en-US" sz="20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18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97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9856440" y="5861160"/>
            <a:ext cx="2219760" cy="887400"/>
          </a:xfrm>
          <a:prstGeom prst="rect">
            <a:avLst/>
          </a:prstGeom>
          <a:ln>
            <a:noFill/>
          </a:ln>
        </p:spPr>
      </p:pic>
      <p:pic>
        <p:nvPicPr>
          <p:cNvPr id="498" name="Imagen 4"/>
          <p:cNvPicPr/>
          <p:nvPr/>
        </p:nvPicPr>
        <p:blipFill>
          <a:blip r:embed="rId4"/>
          <a:stretch/>
        </p:blipFill>
        <p:spPr>
          <a:xfrm>
            <a:off x="0" y="1090440"/>
            <a:ext cx="12191760" cy="1474920"/>
          </a:xfrm>
          <a:prstGeom prst="rect">
            <a:avLst/>
          </a:prstGeom>
          <a:ln>
            <a:noFill/>
          </a:ln>
        </p:spPr>
      </p:pic>
      <p:sp>
        <p:nvSpPr>
          <p:cNvPr id="499" name="CustomShape 4"/>
          <p:cNvSpPr/>
          <p:nvPr/>
        </p:nvSpPr>
        <p:spPr>
          <a:xfrm>
            <a:off x="10329480" y="5414400"/>
            <a:ext cx="6094080" cy="19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FORDECYT-PRONACES-377883-2020</a:t>
            </a:r>
            <a:endParaRPr lang="en-US" sz="700" b="0" strike="noStrike" spc="-1">
              <a:latin typeface="Arial"/>
            </a:endParaRPr>
          </a:p>
        </p:txBody>
      </p:sp>
      <p:sp>
        <p:nvSpPr>
          <p:cNvPr id="500" name="CustomShape 5"/>
          <p:cNvSpPr/>
          <p:nvPr/>
        </p:nvSpPr>
        <p:spPr>
          <a:xfrm>
            <a:off x="8750880" y="3614760"/>
            <a:ext cx="3424320" cy="1829880"/>
          </a:xfrm>
          <a:prstGeom prst="roundRect">
            <a:avLst>
              <a:gd name="adj" fmla="val 4167"/>
            </a:avLst>
          </a:prstGeom>
          <a:blipFill rotWithShape="0">
            <a:blip r:embed="rId5"/>
            <a:stretch>
              <a:fillRect/>
            </a:stretch>
          </a:blipFill>
          <a:ln w="76320" cap="sq">
            <a:solidFill>
              <a:srgbClr val="292929"/>
            </a:solidFill>
            <a:miter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235080" y="172080"/>
            <a:ext cx="11177640" cy="15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>
                <a:solidFill>
                  <a:srgbClr val="FFB029"/>
                </a:solidFill>
                <a:latin typeface="Calibri"/>
                <a:ea typeface="DejaVu Sans"/>
              </a:rPr>
              <a:t>YPL LESSONS FOR LEADERSHIP </a:t>
            </a:r>
            <a:r>
              <a:rPr lang="en-US" sz="3500" b="1" strike="noStrike" spc="-1">
                <a:solidFill>
                  <a:srgbClr val="FFEDDE"/>
                </a:solidFill>
                <a:latin typeface="Calibri"/>
                <a:ea typeface="DejaVu Sans"/>
              </a:rPr>
              <a:t>IN CLINICAL PRACTICE</a:t>
            </a:r>
            <a:endParaRPr lang="en-US" sz="35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500" b="0" strike="noStrike" spc="-1">
              <a:latin typeface="Arial"/>
            </a:endParaRPr>
          </a:p>
        </p:txBody>
      </p:sp>
      <p:sp>
        <p:nvSpPr>
          <p:cNvPr id="502" name="CustomShape 2"/>
          <p:cNvSpPr/>
          <p:nvPr/>
        </p:nvSpPr>
        <p:spPr>
          <a:xfrm>
            <a:off x="355680" y="1726920"/>
            <a:ext cx="5596560" cy="214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6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Leadership in clinical practice 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must</a:t>
            </a:r>
            <a:r>
              <a:rPr lang="es-MX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 be </a:t>
            </a:r>
            <a:r>
              <a:rPr lang="es-MX" sz="26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put in action </a:t>
            </a:r>
            <a:r>
              <a:rPr lang="es-MX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for attending health problems of the most vulnerable populations.</a:t>
            </a:r>
            <a:endParaRPr lang="en-US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6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The formula: 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Clinicians with leadership capacities, </a:t>
            </a:r>
            <a:r>
              <a:rPr lang="en-US" sz="26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social commitment 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and skills for professional practice, </a:t>
            </a:r>
            <a:r>
              <a:rPr lang="en-US" sz="2600" b="1" i="1" strike="noStrike" spc="-1">
                <a:solidFill>
                  <a:srgbClr val="FFC000"/>
                </a:solidFill>
                <a:latin typeface="Calibri"/>
                <a:ea typeface="Microsoft YaHei"/>
              </a:rPr>
              <a:t>seeking to promote</a:t>
            </a:r>
            <a:r>
              <a:rPr lang="en-US" sz="2600" b="1" i="1" strike="noStrike" spc="-1">
                <a:solidFill>
                  <a:srgbClr val="FFEDDE"/>
                </a:solidFill>
                <a:latin typeface="Calibri"/>
                <a:ea typeface="Microsoft YaHei"/>
              </a:rPr>
              <a:t> research and inter-institutional collaboration with different sectors of society.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360000">
              <a:lnSpc>
                <a:spcPct val="100000"/>
              </a:lnSpc>
            </a:pPr>
            <a:r>
              <a:rPr lang="en-US" sz="2300" b="1" strike="noStrike" spc="-1">
                <a:solidFill>
                  <a:srgbClr val="FFF2CC"/>
                </a:solidFill>
                <a:latin typeface="Arial Narrow"/>
                <a:ea typeface="Microsoft YaHei"/>
              </a:rPr>
              <a:t>	</a:t>
            </a:r>
            <a:endParaRPr lang="en-US" sz="2300" b="0" strike="noStrike" spc="-1">
              <a:latin typeface="Arial"/>
            </a:endParaRPr>
          </a:p>
        </p:txBody>
      </p:sp>
      <p:pic>
        <p:nvPicPr>
          <p:cNvPr id="503" name="Imagen1"/>
          <p:cNvPicPr/>
          <p:nvPr/>
        </p:nvPicPr>
        <p:blipFill>
          <a:blip r:embed="rId2"/>
          <a:srcRect l="22487" r="26080" b="18916"/>
          <a:stretch/>
        </p:blipFill>
        <p:spPr>
          <a:xfrm>
            <a:off x="9856440" y="5861160"/>
            <a:ext cx="2219760" cy="887400"/>
          </a:xfrm>
          <a:prstGeom prst="rect">
            <a:avLst/>
          </a:prstGeom>
          <a:ln>
            <a:noFill/>
          </a:ln>
        </p:spPr>
      </p:pic>
      <p:pic>
        <p:nvPicPr>
          <p:cNvPr id="504" name="Imagen 5"/>
          <p:cNvPicPr/>
          <p:nvPr/>
        </p:nvPicPr>
        <p:blipFill>
          <a:blip r:embed="rId3"/>
          <a:stretch/>
        </p:blipFill>
        <p:spPr>
          <a:xfrm>
            <a:off x="9838440" y="1087200"/>
            <a:ext cx="2219760" cy="473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5" name="Imagen 10"/>
          <p:cNvPicPr/>
          <p:nvPr/>
        </p:nvPicPr>
        <p:blipFill>
          <a:blip r:embed="rId4"/>
          <a:stretch/>
        </p:blipFill>
        <p:spPr>
          <a:xfrm>
            <a:off x="6741720" y="1597320"/>
            <a:ext cx="2786760" cy="3715560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506" name="Imagen 13"/>
          <p:cNvPicPr/>
          <p:nvPr/>
        </p:nvPicPr>
        <p:blipFill>
          <a:blip r:embed="rId5"/>
          <a:stretch/>
        </p:blipFill>
        <p:spPr>
          <a:xfrm>
            <a:off x="8557560" y="1622880"/>
            <a:ext cx="970920" cy="96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000" b="1" strike="noStrike" spc="-1">
                <a:solidFill>
                  <a:srgbClr val="FFB029"/>
                </a:solidFill>
                <a:latin typeface="Arial"/>
                <a:ea typeface="DejaVu Sans"/>
              </a:rPr>
              <a:t>Creating Impact Through Young physician Leadership – Areas of Action”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144800" y="400320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>
                <a:solidFill>
                  <a:srgbClr val="FFFFFF"/>
                </a:solidFill>
                <a:latin typeface="Arial"/>
                <a:ea typeface="DejaVu Sans"/>
              </a:rPr>
              <a:t> Leadership and the Social Impact</a:t>
            </a: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>
                <a:solidFill>
                  <a:srgbClr val="FFB029"/>
                </a:solidFill>
                <a:latin typeface="Arial"/>
                <a:ea typeface="DejaVu Sans"/>
              </a:rPr>
              <a:t>ATIYA MOSAM, MD, FCPHM, MPH, MMed, Public Health Physician and Senior Researcher, SAMRC/WITS Center for Health Economics and Decision Science, University of the Witwatersrand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509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510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1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12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4904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roup 1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514" name="CustomShape 2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5" name="Picture 7" descr="Logo IAP 2018.jpg"/>
            <p:cNvPicPr/>
            <p:nvPr/>
          </p:nvPicPr>
          <p:blipFill>
            <a:blip r:embed="rId3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16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517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8" name="Picture 7" descr="Logo IAP 2018.jpg"/>
            <p:cNvPicPr/>
            <p:nvPr/>
          </p:nvPicPr>
          <p:blipFill>
            <a:blip r:embed="rId3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19" name="Picture 12" descr="https://pbs.twimg.com/profile_images/666407537084796928/YBGgi9BO.png"/>
          <p:cNvPicPr/>
          <p:nvPr/>
        </p:nvPicPr>
        <p:blipFill>
          <a:blip r:embed="rId4"/>
          <a:srcRect l="15250" t="19321" r="13875" b="20138"/>
          <a:stretch/>
        </p:blipFill>
        <p:spPr>
          <a:xfrm>
            <a:off x="5888880" y="1955160"/>
            <a:ext cx="814320" cy="693720"/>
          </a:xfrm>
          <a:prstGeom prst="rect">
            <a:avLst/>
          </a:prstGeom>
          <a:ln>
            <a:noFill/>
          </a:ln>
        </p:spPr>
      </p:pic>
      <p:sp>
        <p:nvSpPr>
          <p:cNvPr id="520" name="CustomShape 5"/>
          <p:cNvSpPr/>
          <p:nvPr/>
        </p:nvSpPr>
        <p:spPr>
          <a:xfrm>
            <a:off x="4121280" y="6000120"/>
            <a:ext cx="29970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1" name="Picture 1"/>
          <p:cNvPicPr/>
          <p:nvPr/>
        </p:nvPicPr>
        <p:blipFill>
          <a:blip r:embed="rId5"/>
          <a:stretch/>
        </p:blipFill>
        <p:spPr>
          <a:xfrm>
            <a:off x="3814200" y="1364760"/>
            <a:ext cx="3610440" cy="2459520"/>
          </a:xfrm>
          <a:prstGeom prst="rect">
            <a:avLst/>
          </a:prstGeom>
          <a:ln>
            <a:noFill/>
          </a:ln>
        </p:spPr>
      </p:pic>
      <p:sp>
        <p:nvSpPr>
          <p:cNvPr id="522" name="CustomShape 6"/>
          <p:cNvSpPr/>
          <p:nvPr/>
        </p:nvSpPr>
        <p:spPr>
          <a:xfrm>
            <a:off x="1505520" y="380880"/>
            <a:ext cx="8227800" cy="212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6800" algn="ctr">
              <a:lnSpc>
                <a:spcPct val="90000"/>
              </a:lnSpc>
              <a:spcBef>
                <a:spcPts val="1001"/>
              </a:spcBef>
            </a:pPr>
            <a:r>
              <a:rPr lang="en-US" sz="5400" b="1" strike="noStrike" spc="-1">
                <a:solidFill>
                  <a:srgbClr val="FFFFFF"/>
                </a:solidFill>
                <a:latin typeface="Arial"/>
                <a:ea typeface="DejaVu Sans"/>
              </a:rPr>
              <a:t>Thank you!</a:t>
            </a:r>
            <a:endParaRPr lang="en-US" sz="54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</a:pPr>
            <a:endParaRPr lang="en-US" sz="54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</a:pPr>
            <a:endParaRPr lang="en-US" sz="5400" b="0" strike="noStrike" spc="-1">
              <a:latin typeface="Arial"/>
            </a:endParaRPr>
          </a:p>
        </p:txBody>
      </p:sp>
      <p:sp>
        <p:nvSpPr>
          <p:cNvPr id="523" name="CustomShape 7"/>
          <p:cNvSpPr/>
          <p:nvPr/>
        </p:nvSpPr>
        <p:spPr>
          <a:xfrm>
            <a:off x="1368360" y="3960720"/>
            <a:ext cx="9040680" cy="26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Email: </a:t>
            </a:r>
            <a:r>
              <a:rPr lang="en-US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iap@twas.org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Website: </a:t>
            </a:r>
            <a:r>
              <a:rPr lang="en-US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www.interacademies.org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Twitter: </a:t>
            </a:r>
            <a:r>
              <a:rPr lang="en-US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@IAPartnership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LinkedIn: </a:t>
            </a:r>
            <a:r>
              <a:rPr lang="en-US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www.linkedin.com/company/interacademypartnership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Arial"/>
                <a:ea typeface="DejaVu Sans"/>
              </a:rPr>
              <a:t>YouTube: </a:t>
            </a:r>
            <a:r>
              <a:rPr lang="en-GB" sz="2800" b="0" strike="noStrike" spc="-1">
                <a:solidFill>
                  <a:srgbClr val="FFFF00"/>
                </a:solidFill>
                <a:latin typeface="Arial"/>
                <a:ea typeface="DejaVu Sans"/>
              </a:rPr>
              <a:t>https://tinyurl.com/IAPyoutube 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524" name="Imagen1"/>
          <p:cNvPicPr/>
          <p:nvPr/>
        </p:nvPicPr>
        <p:blipFill>
          <a:blip r:embed="rId6"/>
          <a:srcRect l="22487" r="26080" b="18916"/>
          <a:stretch/>
        </p:blipFill>
        <p:spPr>
          <a:xfrm>
            <a:off x="283680" y="14904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1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31" name="CustomShape 2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32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33" name="Group 3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34" name="CustomShape 4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35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6" name="CustomShape 5"/>
          <p:cNvSpPr/>
          <p:nvPr/>
        </p:nvSpPr>
        <p:spPr>
          <a:xfrm>
            <a:off x="830520" y="1312920"/>
            <a:ext cx="4437360" cy="511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This IAP programme has the collaboration of 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European School of Management and Technology (ESMT Berlin) 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with the support of 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Tides Foundation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, 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Charité, Universitätsmedizin Berlin 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and 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Bayer Foundation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The programme is coordinated by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Jo Boufford 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(IAP) and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Nora Grasselli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 (ESMT Berlin)  </a:t>
            </a: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</p:txBody>
      </p:sp>
      <p:sp>
        <p:nvSpPr>
          <p:cNvPr id="337" name="CustomShape 6"/>
          <p:cNvSpPr/>
          <p:nvPr/>
        </p:nvSpPr>
        <p:spPr>
          <a:xfrm>
            <a:off x="830520" y="316080"/>
            <a:ext cx="8922960" cy="15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Basic Sans"/>
                <a:ea typeface="Basic Roman"/>
              </a:rPr>
              <a:t>Young Physician Leaders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38" name="Picture 3"/>
          <p:cNvPicPr/>
          <p:nvPr/>
        </p:nvPicPr>
        <p:blipFill>
          <a:blip r:embed="rId3"/>
          <a:stretch/>
        </p:blipFill>
        <p:spPr>
          <a:xfrm>
            <a:off x="6438600" y="1312920"/>
            <a:ext cx="2017440" cy="1000080"/>
          </a:xfrm>
          <a:prstGeom prst="rect">
            <a:avLst/>
          </a:prstGeom>
          <a:ln>
            <a:noFill/>
          </a:ln>
        </p:spPr>
      </p:pic>
      <p:pic>
        <p:nvPicPr>
          <p:cNvPr id="339" name="Picture 4"/>
          <p:cNvPicPr/>
          <p:nvPr/>
        </p:nvPicPr>
        <p:blipFill>
          <a:blip r:embed="rId4"/>
          <a:stretch/>
        </p:blipFill>
        <p:spPr>
          <a:xfrm>
            <a:off x="6227640" y="4363560"/>
            <a:ext cx="3428640" cy="2142720"/>
          </a:xfrm>
          <a:prstGeom prst="rect">
            <a:avLst/>
          </a:prstGeom>
          <a:ln>
            <a:noFill/>
          </a:ln>
        </p:spPr>
      </p:pic>
      <p:pic>
        <p:nvPicPr>
          <p:cNvPr id="340" name="Picture 22"/>
          <p:cNvPicPr/>
          <p:nvPr/>
        </p:nvPicPr>
        <p:blipFill>
          <a:blip r:embed="rId5"/>
          <a:stretch/>
        </p:blipFill>
        <p:spPr>
          <a:xfrm>
            <a:off x="9519840" y="1811520"/>
            <a:ext cx="1764720" cy="964080"/>
          </a:xfrm>
          <a:prstGeom prst="rect">
            <a:avLst/>
          </a:prstGeom>
          <a:ln>
            <a:noFill/>
          </a:ln>
        </p:spPr>
      </p:pic>
      <p:pic>
        <p:nvPicPr>
          <p:cNvPr id="341" name="Picture 24"/>
          <p:cNvPicPr/>
          <p:nvPr/>
        </p:nvPicPr>
        <p:blipFill>
          <a:blip r:embed="rId6"/>
          <a:stretch/>
        </p:blipFill>
        <p:spPr>
          <a:xfrm>
            <a:off x="6438600" y="2723760"/>
            <a:ext cx="2181600" cy="779040"/>
          </a:xfrm>
          <a:prstGeom prst="rect">
            <a:avLst/>
          </a:prstGeom>
          <a:ln>
            <a:noFill/>
          </a:ln>
        </p:spPr>
      </p:pic>
      <p:pic>
        <p:nvPicPr>
          <p:cNvPr id="342" name="Picture 25"/>
          <p:cNvPicPr/>
          <p:nvPr/>
        </p:nvPicPr>
        <p:blipFill>
          <a:blip r:embed="rId7"/>
          <a:stretch/>
        </p:blipFill>
        <p:spPr>
          <a:xfrm>
            <a:off x="9073800" y="3336840"/>
            <a:ext cx="2828160" cy="811440"/>
          </a:xfrm>
          <a:prstGeom prst="rect">
            <a:avLst/>
          </a:prstGeom>
          <a:ln>
            <a:noFill/>
          </a:ln>
        </p:spPr>
      </p:pic>
      <p:pic>
        <p:nvPicPr>
          <p:cNvPr id="343" name="Picture 30"/>
          <p:cNvPicPr/>
          <p:nvPr/>
        </p:nvPicPr>
        <p:blipFill>
          <a:blip r:embed="rId8"/>
          <a:stretch/>
        </p:blipFill>
        <p:spPr>
          <a:xfrm>
            <a:off x="9753480" y="4363560"/>
            <a:ext cx="2142720" cy="214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1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45" name="CustomShape 2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6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7" name="Group 3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48" name="CustomShape 4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9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50" name="CustomShape 5"/>
          <p:cNvSpPr/>
          <p:nvPr/>
        </p:nvSpPr>
        <p:spPr>
          <a:xfrm>
            <a:off x="830520" y="316080"/>
            <a:ext cx="8922960" cy="15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Basic Sans"/>
                <a:ea typeface="Basic Roman"/>
              </a:rPr>
              <a:t>Young Physician Leaders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51" name="Picture 1"/>
          <p:cNvPicPr/>
          <p:nvPr/>
        </p:nvPicPr>
        <p:blipFill>
          <a:blip r:embed="rId3"/>
          <a:stretch/>
        </p:blipFill>
        <p:spPr>
          <a:xfrm>
            <a:off x="594000" y="1334520"/>
            <a:ext cx="11011680" cy="3939480"/>
          </a:xfrm>
          <a:prstGeom prst="rect">
            <a:avLst/>
          </a:prstGeom>
          <a:ln>
            <a:noFill/>
          </a:ln>
        </p:spPr>
      </p:pic>
      <p:sp>
        <p:nvSpPr>
          <p:cNvPr id="352" name="CustomShape 6"/>
          <p:cNvSpPr/>
          <p:nvPr/>
        </p:nvSpPr>
        <p:spPr>
          <a:xfrm>
            <a:off x="648360" y="5428440"/>
            <a:ext cx="103795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B7DEE8"/>
                </a:solidFill>
                <a:latin typeface="Arial"/>
                <a:ea typeface="DejaVu Sans"/>
              </a:rPr>
              <a:t>https://</a:t>
            </a:r>
            <a:r>
              <a:rPr lang="en-US" sz="2400" b="1" strike="noStrike" spc="-1">
                <a:solidFill>
                  <a:srgbClr val="B7DEE8"/>
                </a:solidFill>
                <a:latin typeface="Arial"/>
                <a:ea typeface="DejaVu Sans"/>
              </a:rPr>
              <a:t>executivecourses</a:t>
            </a:r>
            <a:r>
              <a:rPr lang="en-US" sz="2400" b="0" strike="noStrike" spc="-1">
                <a:solidFill>
                  <a:srgbClr val="B7DEE8"/>
                </a:solidFill>
                <a:latin typeface="Arial"/>
                <a:ea typeface="DejaVu Sans"/>
              </a:rPr>
              <a:t>.com/lists/top-10-executive-courses-in-healthcare 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53" name="CustomShape 7"/>
          <p:cNvSpPr/>
          <p:nvPr/>
        </p:nvSpPr>
        <p:spPr>
          <a:xfrm>
            <a:off x="661680" y="4282920"/>
            <a:ext cx="620532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FFFFFF"/>
                </a:solidFill>
                <a:latin typeface="Arial"/>
                <a:ea typeface="DejaVu Sans"/>
              </a:rPr>
              <a:t>IAP-ESMT YPL prgogramme ranked #1 in the:</a:t>
            </a:r>
            <a:endParaRPr lang="en-US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1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55" name="CustomShape 2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56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57" name="Group 3"/>
          <p:cNvGrpSpPr/>
          <p:nvPr/>
        </p:nvGrpSpPr>
        <p:grpSpPr>
          <a:xfrm>
            <a:off x="9988200" y="170640"/>
            <a:ext cx="2008080" cy="1009080"/>
            <a:chOff x="9988200" y="170640"/>
            <a:chExt cx="2008080" cy="1009080"/>
          </a:xfrm>
        </p:grpSpPr>
        <p:sp>
          <p:nvSpPr>
            <p:cNvPr id="358" name="CustomShape 4"/>
            <p:cNvSpPr/>
            <p:nvPr/>
          </p:nvSpPr>
          <p:spPr>
            <a:xfrm>
              <a:off x="9988200" y="170640"/>
              <a:ext cx="2008080" cy="100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59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800" cy="9230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60" name="CustomShape 5"/>
          <p:cNvSpPr/>
          <p:nvPr/>
        </p:nvSpPr>
        <p:spPr>
          <a:xfrm>
            <a:off x="830520" y="984600"/>
            <a:ext cx="4843080" cy="54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E6E0EC"/>
              </a:buClr>
              <a:buFont typeface="Arial"/>
              <a:buChar char="•"/>
            </a:pPr>
            <a:r>
              <a:rPr lang="en-US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2021 YPL 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cohort met online for a met and greet session. They will meet in-person for their 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leadership training workshop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June 2022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lang="en-US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annual YPL session at the WHS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 designed and presented by a new cohort of YPL will therefore be delivered by a group of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alumni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 from the programme: Biljana Gjoneska, Dipendra Khatiwada, Jaifred Christian Lopez, Atiya Mosam and Juan Carlos Núñez-Enríquez, who are some of the members of the </a:t>
            </a:r>
            <a:r>
              <a:rPr lang="en-GB" sz="2200" b="0" strike="noStrike" spc="-1">
                <a:solidFill>
                  <a:srgbClr val="E6E0EC"/>
                </a:solidFill>
                <a:latin typeface="Arial"/>
                <a:ea typeface="DejaVu Sans"/>
              </a:rPr>
              <a:t>YPL Alumni Steering Committee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361" name="CustomShape 6"/>
          <p:cNvSpPr/>
          <p:nvPr/>
        </p:nvSpPr>
        <p:spPr>
          <a:xfrm>
            <a:off x="830520" y="316080"/>
            <a:ext cx="8922960" cy="15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Basic Sans"/>
                <a:ea typeface="Basic Roman"/>
              </a:rPr>
              <a:t>Young Physician Leaders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62" name="Picture 16"/>
          <p:cNvPicPr/>
          <p:nvPr/>
        </p:nvPicPr>
        <p:blipFill>
          <a:blip r:embed="rId3"/>
          <a:stretch/>
        </p:blipFill>
        <p:spPr>
          <a:xfrm>
            <a:off x="5593680" y="1694160"/>
            <a:ext cx="6386400" cy="36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609480" y="273600"/>
            <a:ext cx="1097172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TextShape 2"/>
          <p:cNvSpPr txBox="1"/>
          <p:nvPr/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pic>
        <p:nvPicPr>
          <p:cNvPr id="365" name="Picture 3"/>
          <p:cNvPicPr/>
          <p:nvPr/>
        </p:nvPicPr>
        <p:blipFill>
          <a:blip r:embed="rId2"/>
          <a:stretch/>
        </p:blipFill>
        <p:spPr>
          <a:xfrm>
            <a:off x="212040" y="227160"/>
            <a:ext cx="11763360" cy="661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1528560" y="1488960"/>
            <a:ext cx="9370440" cy="20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000" b="1" strike="noStrike" spc="-1">
                <a:solidFill>
                  <a:srgbClr val="FFB029"/>
                </a:solidFill>
                <a:latin typeface="Arial"/>
                <a:ea typeface="DejaVu Sans"/>
              </a:rPr>
              <a:t>Creating Impact Through Young physician Leadership – Areas of Action”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1144800" y="4003200"/>
            <a:ext cx="10398240" cy="23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lang="en-ZA" sz="4000" b="0" strike="noStrike" spc="-1">
                <a:solidFill>
                  <a:srgbClr val="FFFFFF"/>
                </a:solidFill>
                <a:latin typeface="Arial"/>
                <a:ea typeface="DejaVu Sans"/>
              </a:rPr>
              <a:t>Introduction, Leadership in Research and Science</a:t>
            </a:r>
            <a:endParaRPr lang="en-US" sz="4000" b="0" strike="noStrike" spc="-1">
              <a:latin typeface="Arial"/>
            </a:endParaRPr>
          </a:p>
          <a:p>
            <a:pPr marL="1440" algn="ctr">
              <a:lnSpc>
                <a:spcPct val="90000"/>
              </a:lnSpc>
              <a:spcBef>
                <a:spcPts val="1001"/>
              </a:spcBef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>
                <a:solidFill>
                  <a:srgbClr val="FFB029"/>
                </a:solidFill>
                <a:latin typeface="Arial"/>
                <a:ea typeface="DejaVu Sans"/>
              </a:rPr>
              <a:t>BILJANA GJONESKA, MD, PhD, Research Associate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ZA" sz="2400" b="1" strike="noStrike" spc="-1">
                <a:solidFill>
                  <a:srgbClr val="FFB029"/>
                </a:solidFill>
                <a:latin typeface="Arial"/>
                <a:ea typeface="DejaVu Sans"/>
              </a:rPr>
              <a:t>Macedonian Academy of Sciences and Arts, North Macedonia</a:t>
            </a:r>
            <a:endParaRPr lang="en-US" sz="2400" b="0" strike="noStrike" spc="-1">
              <a:latin typeface="Arial"/>
            </a:endParaRPr>
          </a:p>
        </p:txBody>
      </p:sp>
      <p:grpSp>
        <p:nvGrpSpPr>
          <p:cNvPr id="368" name="Group 3"/>
          <p:cNvGrpSpPr/>
          <p:nvPr/>
        </p:nvGrpSpPr>
        <p:grpSpPr>
          <a:xfrm>
            <a:off x="9987840" y="170640"/>
            <a:ext cx="2007360" cy="1008000"/>
            <a:chOff x="9987840" y="170640"/>
            <a:chExt cx="2007360" cy="1008000"/>
          </a:xfrm>
        </p:grpSpPr>
        <p:sp>
          <p:nvSpPr>
            <p:cNvPr id="369" name="CustomShape 4"/>
            <p:cNvSpPr/>
            <p:nvPr/>
          </p:nvSpPr>
          <p:spPr>
            <a:xfrm>
              <a:off x="9987840" y="170640"/>
              <a:ext cx="200736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0" name="Picture 7" descr="Logo IAP 2018.jpg"/>
            <p:cNvPicPr/>
            <p:nvPr/>
          </p:nvPicPr>
          <p:blipFill>
            <a:blip r:embed="rId2"/>
            <a:stretch/>
          </p:blipFill>
          <p:spPr>
            <a:xfrm>
              <a:off x="10081440" y="170640"/>
              <a:ext cx="1846080" cy="9223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71" name="Imagen1"/>
          <p:cNvPicPr/>
          <p:nvPr/>
        </p:nvPicPr>
        <p:blipFill>
          <a:blip r:embed="rId3"/>
          <a:srcRect l="22487" r="26080" b="18916"/>
          <a:stretch/>
        </p:blipFill>
        <p:spPr>
          <a:xfrm>
            <a:off x="283680" y="188280"/>
            <a:ext cx="2219760" cy="88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roup 1"/>
          <p:cNvGrpSpPr/>
          <p:nvPr/>
        </p:nvGrpSpPr>
        <p:grpSpPr>
          <a:xfrm>
            <a:off x="1959480" y="2784960"/>
            <a:ext cx="8272080" cy="3246480"/>
            <a:chOff x="1959480" y="2784960"/>
            <a:chExt cx="8272080" cy="3246480"/>
          </a:xfrm>
        </p:grpSpPr>
        <p:sp>
          <p:nvSpPr>
            <p:cNvPr id="373" name="CustomShape 2"/>
            <p:cNvSpPr/>
            <p:nvPr/>
          </p:nvSpPr>
          <p:spPr>
            <a:xfrm>
              <a:off x="1959480" y="2784960"/>
              <a:ext cx="3392280" cy="1353960"/>
            </a:xfrm>
            <a:custGeom>
              <a:avLst/>
              <a:gdLst/>
              <a:ahLst/>
              <a:cxnLst/>
              <a:rect l="l" t="t" r="r" b="b"/>
              <a:pathLst>
                <a:path w="3392805" h="1354455">
                  <a:moveTo>
                    <a:pt x="2858797" y="0"/>
                  </a:moveTo>
                  <a:cubicBezTo>
                    <a:pt x="2838646" y="0"/>
                    <a:pt x="2820069" y="9217"/>
                    <a:pt x="2817235" y="20630"/>
                  </a:cubicBezTo>
                  <a:cubicBezTo>
                    <a:pt x="2814559" y="32105"/>
                    <a:pt x="2828728" y="41511"/>
                    <a:pt x="2849036" y="41511"/>
                  </a:cubicBezTo>
                  <a:cubicBezTo>
                    <a:pt x="2869345" y="41511"/>
                    <a:pt x="2887922" y="32105"/>
                    <a:pt x="2890598" y="20630"/>
                  </a:cubicBezTo>
                  <a:cubicBezTo>
                    <a:pt x="2893117" y="9217"/>
                    <a:pt x="2878948" y="0"/>
                    <a:pt x="2858797" y="0"/>
                  </a:cubicBezTo>
                  <a:close/>
                  <a:moveTo>
                    <a:pt x="2947274" y="0"/>
                  </a:moveTo>
                  <a:cubicBezTo>
                    <a:pt x="2927122" y="0"/>
                    <a:pt x="2908703" y="9217"/>
                    <a:pt x="2906184" y="20630"/>
                  </a:cubicBezTo>
                  <a:cubicBezTo>
                    <a:pt x="2903665" y="32105"/>
                    <a:pt x="2917991" y="41511"/>
                    <a:pt x="2938300" y="41511"/>
                  </a:cubicBezTo>
                  <a:cubicBezTo>
                    <a:pt x="2958609" y="41511"/>
                    <a:pt x="2977028" y="32105"/>
                    <a:pt x="2979390" y="20630"/>
                  </a:cubicBezTo>
                  <a:cubicBezTo>
                    <a:pt x="2981751" y="9217"/>
                    <a:pt x="2967425" y="0"/>
                    <a:pt x="2947274" y="0"/>
                  </a:cubicBezTo>
                  <a:close/>
                  <a:moveTo>
                    <a:pt x="3037324" y="0"/>
                  </a:moveTo>
                  <a:cubicBezTo>
                    <a:pt x="3017331" y="0"/>
                    <a:pt x="2999068" y="9217"/>
                    <a:pt x="2996707" y="20630"/>
                  </a:cubicBezTo>
                  <a:cubicBezTo>
                    <a:pt x="2994346" y="32105"/>
                    <a:pt x="3008987" y="41511"/>
                    <a:pt x="3029295" y="41511"/>
                  </a:cubicBezTo>
                  <a:cubicBezTo>
                    <a:pt x="3049604" y="41511"/>
                    <a:pt x="3067866" y="32105"/>
                    <a:pt x="3069913" y="20630"/>
                  </a:cubicBezTo>
                  <a:cubicBezTo>
                    <a:pt x="3072117" y="9217"/>
                    <a:pt x="3057476" y="0"/>
                    <a:pt x="3037324" y="0"/>
                  </a:cubicBezTo>
                  <a:close/>
                  <a:moveTo>
                    <a:pt x="3125958" y="0"/>
                  </a:moveTo>
                  <a:cubicBezTo>
                    <a:pt x="3105807" y="0"/>
                    <a:pt x="3087702" y="9217"/>
                    <a:pt x="3085656" y="20630"/>
                  </a:cubicBezTo>
                  <a:cubicBezTo>
                    <a:pt x="3083452" y="32105"/>
                    <a:pt x="3098250" y="41511"/>
                    <a:pt x="3118559" y="41511"/>
                  </a:cubicBezTo>
                  <a:cubicBezTo>
                    <a:pt x="3138868" y="41511"/>
                    <a:pt x="3156972" y="32105"/>
                    <a:pt x="3158861" y="20630"/>
                  </a:cubicBezTo>
                  <a:cubicBezTo>
                    <a:pt x="3160751" y="9217"/>
                    <a:pt x="3146109" y="0"/>
                    <a:pt x="3125958" y="0"/>
                  </a:cubicBezTo>
                  <a:close/>
                  <a:moveTo>
                    <a:pt x="2666416" y="50792"/>
                  </a:moveTo>
                  <a:cubicBezTo>
                    <a:pt x="2646107" y="50792"/>
                    <a:pt x="2626901" y="60260"/>
                    <a:pt x="2623594" y="71924"/>
                  </a:cubicBezTo>
                  <a:cubicBezTo>
                    <a:pt x="2620288" y="83712"/>
                    <a:pt x="2634300" y="93244"/>
                    <a:pt x="2654766" y="93244"/>
                  </a:cubicBezTo>
                  <a:cubicBezTo>
                    <a:pt x="2675389" y="93244"/>
                    <a:pt x="2694439" y="83712"/>
                    <a:pt x="2697587" y="71924"/>
                  </a:cubicBezTo>
                  <a:cubicBezTo>
                    <a:pt x="2700736" y="60260"/>
                    <a:pt x="2686724" y="50792"/>
                    <a:pt x="2666416" y="50792"/>
                  </a:cubicBezTo>
                  <a:close/>
                  <a:moveTo>
                    <a:pt x="2756467" y="50792"/>
                  </a:moveTo>
                  <a:cubicBezTo>
                    <a:pt x="2736158" y="50792"/>
                    <a:pt x="2717266" y="60260"/>
                    <a:pt x="2714118" y="71924"/>
                  </a:cubicBezTo>
                  <a:cubicBezTo>
                    <a:pt x="2710969" y="83712"/>
                    <a:pt x="2725138" y="93244"/>
                    <a:pt x="2745761" y="93244"/>
                  </a:cubicBezTo>
                  <a:cubicBezTo>
                    <a:pt x="2766227" y="93244"/>
                    <a:pt x="2785277" y="83712"/>
                    <a:pt x="2788268" y="71924"/>
                  </a:cubicBezTo>
                  <a:cubicBezTo>
                    <a:pt x="2791102" y="60260"/>
                    <a:pt x="2776933" y="50792"/>
                    <a:pt x="2756467" y="50792"/>
                  </a:cubicBezTo>
                  <a:close/>
                  <a:moveTo>
                    <a:pt x="2846517" y="50792"/>
                  </a:moveTo>
                  <a:cubicBezTo>
                    <a:pt x="2826209" y="50792"/>
                    <a:pt x="2807474" y="60260"/>
                    <a:pt x="2804641" y="71924"/>
                  </a:cubicBezTo>
                  <a:cubicBezTo>
                    <a:pt x="2801649" y="83712"/>
                    <a:pt x="2816133" y="93244"/>
                    <a:pt x="2836599" y="93244"/>
                  </a:cubicBezTo>
                  <a:cubicBezTo>
                    <a:pt x="2857223" y="93244"/>
                    <a:pt x="2875957" y="83712"/>
                    <a:pt x="2878633" y="71924"/>
                  </a:cubicBezTo>
                  <a:cubicBezTo>
                    <a:pt x="2881310" y="60260"/>
                    <a:pt x="2866983" y="50792"/>
                    <a:pt x="2846517" y="50792"/>
                  </a:cubicBezTo>
                  <a:close/>
                  <a:moveTo>
                    <a:pt x="2936726" y="50792"/>
                  </a:moveTo>
                  <a:cubicBezTo>
                    <a:pt x="2916260" y="50792"/>
                    <a:pt x="2897683" y="60260"/>
                    <a:pt x="2895164" y="71924"/>
                  </a:cubicBezTo>
                  <a:cubicBezTo>
                    <a:pt x="2892487" y="83712"/>
                    <a:pt x="2906971" y="93244"/>
                    <a:pt x="2927437" y="93244"/>
                  </a:cubicBezTo>
                  <a:cubicBezTo>
                    <a:pt x="2948061" y="93244"/>
                    <a:pt x="2966795" y="83712"/>
                    <a:pt x="2969156" y="71924"/>
                  </a:cubicBezTo>
                  <a:cubicBezTo>
                    <a:pt x="2971675" y="60260"/>
                    <a:pt x="2957034" y="50792"/>
                    <a:pt x="2936726" y="50792"/>
                  </a:cubicBezTo>
                  <a:close/>
                  <a:moveTo>
                    <a:pt x="3026776" y="50792"/>
                  </a:moveTo>
                  <a:cubicBezTo>
                    <a:pt x="3006468" y="50792"/>
                    <a:pt x="2988048" y="60260"/>
                    <a:pt x="2985529" y="71924"/>
                  </a:cubicBezTo>
                  <a:cubicBezTo>
                    <a:pt x="2983168" y="83712"/>
                    <a:pt x="2997966" y="93244"/>
                    <a:pt x="3018433" y="93244"/>
                  </a:cubicBezTo>
                  <a:cubicBezTo>
                    <a:pt x="3039056" y="93244"/>
                    <a:pt x="3057476" y="83712"/>
                    <a:pt x="3059680" y="71924"/>
                  </a:cubicBezTo>
                  <a:cubicBezTo>
                    <a:pt x="3061884" y="60260"/>
                    <a:pt x="3047085" y="50792"/>
                    <a:pt x="3026776" y="50792"/>
                  </a:cubicBezTo>
                  <a:close/>
                  <a:moveTo>
                    <a:pt x="3116985" y="50792"/>
                  </a:moveTo>
                  <a:cubicBezTo>
                    <a:pt x="3096519" y="50792"/>
                    <a:pt x="3078256" y="60260"/>
                    <a:pt x="3076052" y="71924"/>
                  </a:cubicBezTo>
                  <a:cubicBezTo>
                    <a:pt x="3074006" y="83712"/>
                    <a:pt x="3088804" y="93244"/>
                    <a:pt x="3109428" y="93244"/>
                  </a:cubicBezTo>
                  <a:cubicBezTo>
                    <a:pt x="3129894" y="93244"/>
                    <a:pt x="3148156" y="83712"/>
                    <a:pt x="3150203" y="71924"/>
                  </a:cubicBezTo>
                  <a:cubicBezTo>
                    <a:pt x="3152092" y="60260"/>
                    <a:pt x="3137293" y="50792"/>
                    <a:pt x="3116985" y="50792"/>
                  </a:cubicBezTo>
                  <a:close/>
                  <a:moveTo>
                    <a:pt x="2469469" y="103214"/>
                  </a:moveTo>
                  <a:cubicBezTo>
                    <a:pt x="2448846" y="103214"/>
                    <a:pt x="2429009" y="112871"/>
                    <a:pt x="2425231" y="124785"/>
                  </a:cubicBezTo>
                  <a:cubicBezTo>
                    <a:pt x="2421295" y="136825"/>
                    <a:pt x="2434992" y="146544"/>
                    <a:pt x="2455773" y="146544"/>
                  </a:cubicBezTo>
                  <a:cubicBezTo>
                    <a:pt x="2476554" y="146544"/>
                    <a:pt x="2496390" y="136825"/>
                    <a:pt x="2500011" y="124785"/>
                  </a:cubicBezTo>
                  <a:cubicBezTo>
                    <a:pt x="2503632" y="112871"/>
                    <a:pt x="2489935" y="103214"/>
                    <a:pt x="2469469" y="103214"/>
                  </a:cubicBezTo>
                  <a:close/>
                  <a:moveTo>
                    <a:pt x="2559520" y="103214"/>
                  </a:moveTo>
                  <a:cubicBezTo>
                    <a:pt x="2538896" y="103214"/>
                    <a:pt x="2519217" y="112871"/>
                    <a:pt x="2515597" y="124785"/>
                  </a:cubicBezTo>
                  <a:cubicBezTo>
                    <a:pt x="2511976" y="136825"/>
                    <a:pt x="2525987" y="146544"/>
                    <a:pt x="2546768" y="146544"/>
                  </a:cubicBezTo>
                  <a:cubicBezTo>
                    <a:pt x="2567391" y="146544"/>
                    <a:pt x="2587070" y="136825"/>
                    <a:pt x="2590534" y="124785"/>
                  </a:cubicBezTo>
                  <a:cubicBezTo>
                    <a:pt x="2593997" y="112871"/>
                    <a:pt x="2579986" y="103214"/>
                    <a:pt x="2559520" y="103214"/>
                  </a:cubicBezTo>
                  <a:close/>
                  <a:moveTo>
                    <a:pt x="2651145" y="103214"/>
                  </a:moveTo>
                  <a:cubicBezTo>
                    <a:pt x="2630521" y="103214"/>
                    <a:pt x="2611157" y="112871"/>
                    <a:pt x="2607694" y="124785"/>
                  </a:cubicBezTo>
                  <a:cubicBezTo>
                    <a:pt x="2604388" y="136825"/>
                    <a:pt x="2618399" y="146544"/>
                    <a:pt x="2639180" y="146544"/>
                  </a:cubicBezTo>
                  <a:cubicBezTo>
                    <a:pt x="2659961" y="146544"/>
                    <a:pt x="2679325" y="136825"/>
                    <a:pt x="2682631" y="124785"/>
                  </a:cubicBezTo>
                  <a:cubicBezTo>
                    <a:pt x="2685780" y="112871"/>
                    <a:pt x="2671611" y="103214"/>
                    <a:pt x="2651145" y="103214"/>
                  </a:cubicBezTo>
                  <a:close/>
                  <a:moveTo>
                    <a:pt x="2742770" y="103214"/>
                  </a:moveTo>
                  <a:cubicBezTo>
                    <a:pt x="2722147" y="103214"/>
                    <a:pt x="2702940" y="112871"/>
                    <a:pt x="2699791" y="124785"/>
                  </a:cubicBezTo>
                  <a:cubicBezTo>
                    <a:pt x="2696643" y="136825"/>
                    <a:pt x="2710969" y="146544"/>
                    <a:pt x="2731750" y="146544"/>
                  </a:cubicBezTo>
                  <a:cubicBezTo>
                    <a:pt x="2752531" y="146544"/>
                    <a:pt x="2771737" y="136825"/>
                    <a:pt x="2774729" y="124785"/>
                  </a:cubicBezTo>
                  <a:cubicBezTo>
                    <a:pt x="2777720" y="112871"/>
                    <a:pt x="2763394" y="103214"/>
                    <a:pt x="2742770" y="103214"/>
                  </a:cubicBezTo>
                  <a:close/>
                  <a:moveTo>
                    <a:pt x="2834395" y="103214"/>
                  </a:moveTo>
                  <a:cubicBezTo>
                    <a:pt x="2813929" y="103214"/>
                    <a:pt x="2794880" y="112871"/>
                    <a:pt x="2791889" y="124785"/>
                  </a:cubicBezTo>
                  <a:cubicBezTo>
                    <a:pt x="2789055" y="136825"/>
                    <a:pt x="2803539" y="146544"/>
                    <a:pt x="2824320" y="146544"/>
                  </a:cubicBezTo>
                  <a:cubicBezTo>
                    <a:pt x="2844943" y="146544"/>
                    <a:pt x="2863992" y="136825"/>
                    <a:pt x="2866826" y="124785"/>
                  </a:cubicBezTo>
                  <a:cubicBezTo>
                    <a:pt x="2869502" y="112871"/>
                    <a:pt x="2855019" y="103214"/>
                    <a:pt x="2834395" y="103214"/>
                  </a:cubicBezTo>
                  <a:close/>
                  <a:moveTo>
                    <a:pt x="2926178" y="103214"/>
                  </a:moveTo>
                  <a:cubicBezTo>
                    <a:pt x="2905554" y="103214"/>
                    <a:pt x="2886662" y="112871"/>
                    <a:pt x="2883986" y="124785"/>
                  </a:cubicBezTo>
                  <a:cubicBezTo>
                    <a:pt x="2881310" y="136825"/>
                    <a:pt x="2895951" y="146544"/>
                    <a:pt x="2916732" y="146544"/>
                  </a:cubicBezTo>
                  <a:cubicBezTo>
                    <a:pt x="2937513" y="146544"/>
                    <a:pt x="2956405" y="136825"/>
                    <a:pt x="2958923" y="124785"/>
                  </a:cubicBezTo>
                  <a:cubicBezTo>
                    <a:pt x="2961442" y="112871"/>
                    <a:pt x="2946644" y="103214"/>
                    <a:pt x="2926178" y="103214"/>
                  </a:cubicBezTo>
                  <a:close/>
                  <a:moveTo>
                    <a:pt x="3016228" y="103214"/>
                  </a:moveTo>
                  <a:cubicBezTo>
                    <a:pt x="2995605" y="103214"/>
                    <a:pt x="2976871" y="112871"/>
                    <a:pt x="2974509" y="124785"/>
                  </a:cubicBezTo>
                  <a:cubicBezTo>
                    <a:pt x="2971990" y="136825"/>
                    <a:pt x="2986789" y="146544"/>
                    <a:pt x="3007570" y="146544"/>
                  </a:cubicBezTo>
                  <a:cubicBezTo>
                    <a:pt x="3028351" y="146544"/>
                    <a:pt x="3047085" y="136825"/>
                    <a:pt x="3049289" y="124785"/>
                  </a:cubicBezTo>
                  <a:cubicBezTo>
                    <a:pt x="3051651" y="112871"/>
                    <a:pt x="3036695" y="103214"/>
                    <a:pt x="3016228" y="103214"/>
                  </a:cubicBezTo>
                  <a:close/>
                  <a:moveTo>
                    <a:pt x="3107854" y="103214"/>
                  </a:moveTo>
                  <a:cubicBezTo>
                    <a:pt x="3087230" y="103214"/>
                    <a:pt x="3068811" y="112871"/>
                    <a:pt x="3066607" y="124785"/>
                  </a:cubicBezTo>
                  <a:cubicBezTo>
                    <a:pt x="3064403" y="136825"/>
                    <a:pt x="3079358" y="146544"/>
                    <a:pt x="3100139" y="146544"/>
                  </a:cubicBezTo>
                  <a:cubicBezTo>
                    <a:pt x="3120920" y="146544"/>
                    <a:pt x="3139497" y="136825"/>
                    <a:pt x="3141544" y="124785"/>
                  </a:cubicBezTo>
                  <a:cubicBezTo>
                    <a:pt x="3143591" y="112871"/>
                    <a:pt x="3128477" y="103214"/>
                    <a:pt x="3107854" y="103214"/>
                  </a:cubicBezTo>
                  <a:close/>
                  <a:moveTo>
                    <a:pt x="3199479" y="103214"/>
                  </a:moveTo>
                  <a:cubicBezTo>
                    <a:pt x="3179013" y="103214"/>
                    <a:pt x="3160751" y="112871"/>
                    <a:pt x="3158704" y="124785"/>
                  </a:cubicBezTo>
                  <a:cubicBezTo>
                    <a:pt x="3156815" y="136825"/>
                    <a:pt x="3171928" y="146544"/>
                    <a:pt x="3192709" y="146544"/>
                  </a:cubicBezTo>
                  <a:cubicBezTo>
                    <a:pt x="3213490" y="146544"/>
                    <a:pt x="3231752" y="136825"/>
                    <a:pt x="3233641" y="124785"/>
                  </a:cubicBezTo>
                  <a:cubicBezTo>
                    <a:pt x="3235373" y="112871"/>
                    <a:pt x="3220102" y="103214"/>
                    <a:pt x="3199479" y="103214"/>
                  </a:cubicBezTo>
                  <a:close/>
                  <a:moveTo>
                    <a:pt x="3291261" y="103214"/>
                  </a:moveTo>
                  <a:cubicBezTo>
                    <a:pt x="3270638" y="103214"/>
                    <a:pt x="3252533" y="112871"/>
                    <a:pt x="3250801" y="124785"/>
                  </a:cubicBezTo>
                  <a:cubicBezTo>
                    <a:pt x="3249070" y="136825"/>
                    <a:pt x="3264498" y="146544"/>
                    <a:pt x="3285279" y="146544"/>
                  </a:cubicBezTo>
                  <a:cubicBezTo>
                    <a:pt x="3306060" y="146544"/>
                    <a:pt x="3324007" y="136825"/>
                    <a:pt x="3325581" y="124785"/>
                  </a:cubicBezTo>
                  <a:cubicBezTo>
                    <a:pt x="3327156" y="112871"/>
                    <a:pt x="3311727" y="103214"/>
                    <a:pt x="3291261" y="103214"/>
                  </a:cubicBezTo>
                  <a:close/>
                  <a:moveTo>
                    <a:pt x="1343677" y="155636"/>
                  </a:moveTo>
                  <a:cubicBezTo>
                    <a:pt x="1322896" y="155636"/>
                    <a:pt x="1300541" y="165481"/>
                    <a:pt x="1293771" y="177709"/>
                  </a:cubicBezTo>
                  <a:cubicBezTo>
                    <a:pt x="1286844" y="189937"/>
                    <a:pt x="1298337" y="199970"/>
                    <a:pt x="1319275" y="199970"/>
                  </a:cubicBezTo>
                  <a:cubicBezTo>
                    <a:pt x="1340371" y="199970"/>
                    <a:pt x="1362883" y="189937"/>
                    <a:pt x="1369496" y="177709"/>
                  </a:cubicBezTo>
                  <a:cubicBezTo>
                    <a:pt x="1376108" y="165481"/>
                    <a:pt x="1364458" y="155636"/>
                    <a:pt x="1343677" y="155636"/>
                  </a:cubicBezTo>
                  <a:close/>
                  <a:moveTo>
                    <a:pt x="1436876" y="155636"/>
                  </a:moveTo>
                  <a:cubicBezTo>
                    <a:pt x="1416095" y="155636"/>
                    <a:pt x="1393897" y="165481"/>
                    <a:pt x="1387285" y="177709"/>
                  </a:cubicBezTo>
                  <a:cubicBezTo>
                    <a:pt x="1380673" y="189937"/>
                    <a:pt x="1392323" y="199970"/>
                    <a:pt x="1413419" y="199970"/>
                  </a:cubicBezTo>
                  <a:cubicBezTo>
                    <a:pt x="1434357" y="199970"/>
                    <a:pt x="1456713" y="189937"/>
                    <a:pt x="1463010" y="177709"/>
                  </a:cubicBezTo>
                  <a:cubicBezTo>
                    <a:pt x="1469465" y="165481"/>
                    <a:pt x="1457657" y="155636"/>
                    <a:pt x="1436876" y="155636"/>
                  </a:cubicBezTo>
                  <a:close/>
                  <a:moveTo>
                    <a:pt x="1528501" y="155636"/>
                  </a:moveTo>
                  <a:cubicBezTo>
                    <a:pt x="1507563" y="155636"/>
                    <a:pt x="1485680" y="165481"/>
                    <a:pt x="1479383" y="177709"/>
                  </a:cubicBezTo>
                  <a:cubicBezTo>
                    <a:pt x="1472928" y="189937"/>
                    <a:pt x="1484735" y="199970"/>
                    <a:pt x="1505831" y="199970"/>
                  </a:cubicBezTo>
                  <a:cubicBezTo>
                    <a:pt x="1526770" y="199970"/>
                    <a:pt x="1548967" y="189937"/>
                    <a:pt x="1555107" y="177709"/>
                  </a:cubicBezTo>
                  <a:cubicBezTo>
                    <a:pt x="1561247" y="165481"/>
                    <a:pt x="1549282" y="155636"/>
                    <a:pt x="1528501" y="155636"/>
                  </a:cubicBezTo>
                  <a:close/>
                  <a:moveTo>
                    <a:pt x="1621701" y="155636"/>
                  </a:moveTo>
                  <a:cubicBezTo>
                    <a:pt x="1600762" y="155636"/>
                    <a:pt x="1579037" y="165481"/>
                    <a:pt x="1572897" y="177709"/>
                  </a:cubicBezTo>
                  <a:cubicBezTo>
                    <a:pt x="1566915" y="189937"/>
                    <a:pt x="1578879" y="199970"/>
                    <a:pt x="1599818" y="199970"/>
                  </a:cubicBezTo>
                  <a:cubicBezTo>
                    <a:pt x="1620914" y="199970"/>
                    <a:pt x="1642797" y="189937"/>
                    <a:pt x="1648622" y="177709"/>
                  </a:cubicBezTo>
                  <a:cubicBezTo>
                    <a:pt x="1654604" y="165481"/>
                    <a:pt x="1642482" y="155636"/>
                    <a:pt x="1621701" y="155636"/>
                  </a:cubicBezTo>
                  <a:close/>
                  <a:moveTo>
                    <a:pt x="1713168" y="155636"/>
                  </a:moveTo>
                  <a:cubicBezTo>
                    <a:pt x="1692387" y="155636"/>
                    <a:pt x="1670819" y="165481"/>
                    <a:pt x="1664994" y="177709"/>
                  </a:cubicBezTo>
                  <a:cubicBezTo>
                    <a:pt x="1659012" y="189937"/>
                    <a:pt x="1671449" y="199970"/>
                    <a:pt x="1692387" y="199970"/>
                  </a:cubicBezTo>
                  <a:cubicBezTo>
                    <a:pt x="1713326" y="199970"/>
                    <a:pt x="1735051" y="189937"/>
                    <a:pt x="1740719" y="177709"/>
                  </a:cubicBezTo>
                  <a:cubicBezTo>
                    <a:pt x="1746386" y="165481"/>
                    <a:pt x="1734107" y="155636"/>
                    <a:pt x="1713168" y="155636"/>
                  </a:cubicBezTo>
                  <a:close/>
                  <a:moveTo>
                    <a:pt x="1806368" y="155636"/>
                  </a:moveTo>
                  <a:cubicBezTo>
                    <a:pt x="1785587" y="155636"/>
                    <a:pt x="1764176" y="165481"/>
                    <a:pt x="1758509" y="177709"/>
                  </a:cubicBezTo>
                  <a:cubicBezTo>
                    <a:pt x="1752999" y="189937"/>
                    <a:pt x="1765436" y="199970"/>
                    <a:pt x="1786374" y="199970"/>
                  </a:cubicBezTo>
                  <a:cubicBezTo>
                    <a:pt x="1807470" y="199970"/>
                    <a:pt x="1828881" y="189937"/>
                    <a:pt x="1834233" y="177709"/>
                  </a:cubicBezTo>
                  <a:cubicBezTo>
                    <a:pt x="1839743" y="165481"/>
                    <a:pt x="1827149" y="155636"/>
                    <a:pt x="1806368" y="155636"/>
                  </a:cubicBezTo>
                  <a:close/>
                  <a:moveTo>
                    <a:pt x="2359267" y="155636"/>
                  </a:moveTo>
                  <a:cubicBezTo>
                    <a:pt x="2338486" y="155636"/>
                    <a:pt x="2318177" y="165481"/>
                    <a:pt x="2314084" y="177709"/>
                  </a:cubicBezTo>
                  <a:cubicBezTo>
                    <a:pt x="2309834" y="189937"/>
                    <a:pt x="2323530" y="199970"/>
                    <a:pt x="2344469" y="199970"/>
                  </a:cubicBezTo>
                  <a:cubicBezTo>
                    <a:pt x="2365564" y="199970"/>
                    <a:pt x="2385873" y="189937"/>
                    <a:pt x="2389809" y="177709"/>
                  </a:cubicBezTo>
                  <a:cubicBezTo>
                    <a:pt x="2393745" y="165481"/>
                    <a:pt x="2380048" y="155636"/>
                    <a:pt x="2359267" y="155636"/>
                  </a:cubicBezTo>
                  <a:close/>
                  <a:moveTo>
                    <a:pt x="2452466" y="155636"/>
                  </a:moveTo>
                  <a:cubicBezTo>
                    <a:pt x="2431686" y="155636"/>
                    <a:pt x="2411692" y="165481"/>
                    <a:pt x="2407756" y="177709"/>
                  </a:cubicBezTo>
                  <a:cubicBezTo>
                    <a:pt x="2403820" y="189937"/>
                    <a:pt x="2417517" y="199970"/>
                    <a:pt x="2438613" y="199970"/>
                  </a:cubicBezTo>
                  <a:cubicBezTo>
                    <a:pt x="2459551" y="199970"/>
                    <a:pt x="2479702" y="189937"/>
                    <a:pt x="2483480" y="177709"/>
                  </a:cubicBezTo>
                  <a:cubicBezTo>
                    <a:pt x="2487259" y="165481"/>
                    <a:pt x="2473405" y="155636"/>
                    <a:pt x="2452466" y="155636"/>
                  </a:cubicBezTo>
                  <a:close/>
                  <a:moveTo>
                    <a:pt x="2544249" y="155636"/>
                  </a:moveTo>
                  <a:cubicBezTo>
                    <a:pt x="2523311" y="155636"/>
                    <a:pt x="2503474" y="165481"/>
                    <a:pt x="2499853" y="177709"/>
                  </a:cubicBezTo>
                  <a:cubicBezTo>
                    <a:pt x="2496075" y="189937"/>
                    <a:pt x="2510086" y="199970"/>
                    <a:pt x="2531182" y="199970"/>
                  </a:cubicBezTo>
                  <a:cubicBezTo>
                    <a:pt x="2552121" y="199970"/>
                    <a:pt x="2571957" y="189937"/>
                    <a:pt x="2575578" y="177709"/>
                  </a:cubicBezTo>
                  <a:cubicBezTo>
                    <a:pt x="2579041" y="165481"/>
                    <a:pt x="2565030" y="155636"/>
                    <a:pt x="2544249" y="155636"/>
                  </a:cubicBezTo>
                  <a:close/>
                  <a:moveTo>
                    <a:pt x="2637291" y="155636"/>
                  </a:moveTo>
                  <a:cubicBezTo>
                    <a:pt x="2616510" y="155636"/>
                    <a:pt x="2596989" y="165481"/>
                    <a:pt x="2593525" y="177709"/>
                  </a:cubicBezTo>
                  <a:cubicBezTo>
                    <a:pt x="2590062" y="189937"/>
                    <a:pt x="2604230" y="199970"/>
                    <a:pt x="2625169" y="199970"/>
                  </a:cubicBezTo>
                  <a:cubicBezTo>
                    <a:pt x="2646265" y="199970"/>
                    <a:pt x="2665944" y="189937"/>
                    <a:pt x="2669250" y="177709"/>
                  </a:cubicBezTo>
                  <a:cubicBezTo>
                    <a:pt x="2672398" y="165481"/>
                    <a:pt x="2658229" y="155636"/>
                    <a:pt x="2637291" y="155636"/>
                  </a:cubicBezTo>
                  <a:close/>
                  <a:moveTo>
                    <a:pt x="2729074" y="155636"/>
                  </a:moveTo>
                  <a:cubicBezTo>
                    <a:pt x="2708293" y="155636"/>
                    <a:pt x="2688771" y="165481"/>
                    <a:pt x="2685465" y="177709"/>
                  </a:cubicBezTo>
                  <a:cubicBezTo>
                    <a:pt x="2682316" y="189937"/>
                    <a:pt x="2696800" y="199970"/>
                    <a:pt x="2717738" y="199970"/>
                  </a:cubicBezTo>
                  <a:cubicBezTo>
                    <a:pt x="2738677" y="199970"/>
                    <a:pt x="2758198" y="189937"/>
                    <a:pt x="2761347" y="177709"/>
                  </a:cubicBezTo>
                  <a:cubicBezTo>
                    <a:pt x="2764338" y="165481"/>
                    <a:pt x="2749854" y="155636"/>
                    <a:pt x="2729074" y="155636"/>
                  </a:cubicBezTo>
                  <a:close/>
                  <a:moveTo>
                    <a:pt x="2822273" y="155636"/>
                  </a:moveTo>
                  <a:cubicBezTo>
                    <a:pt x="2801492" y="155636"/>
                    <a:pt x="2782128" y="165481"/>
                    <a:pt x="2779137" y="177709"/>
                  </a:cubicBezTo>
                  <a:cubicBezTo>
                    <a:pt x="2776146" y="189937"/>
                    <a:pt x="2790787" y="199970"/>
                    <a:pt x="2811882" y="199970"/>
                  </a:cubicBezTo>
                  <a:cubicBezTo>
                    <a:pt x="2832821" y="199970"/>
                    <a:pt x="2852185" y="189937"/>
                    <a:pt x="2855019" y="177709"/>
                  </a:cubicBezTo>
                  <a:cubicBezTo>
                    <a:pt x="2857695" y="165481"/>
                    <a:pt x="2843054" y="155636"/>
                    <a:pt x="2822273" y="155636"/>
                  </a:cubicBezTo>
                  <a:close/>
                  <a:moveTo>
                    <a:pt x="2913898" y="155636"/>
                  </a:moveTo>
                  <a:cubicBezTo>
                    <a:pt x="2893117" y="155636"/>
                    <a:pt x="2874068" y="165481"/>
                    <a:pt x="2871234" y="177709"/>
                  </a:cubicBezTo>
                  <a:cubicBezTo>
                    <a:pt x="2868558" y="189937"/>
                    <a:pt x="2883356" y="199970"/>
                    <a:pt x="2904295" y="199970"/>
                  </a:cubicBezTo>
                  <a:cubicBezTo>
                    <a:pt x="2925391" y="199970"/>
                    <a:pt x="2944440" y="189937"/>
                    <a:pt x="2946959" y="177709"/>
                  </a:cubicBezTo>
                  <a:cubicBezTo>
                    <a:pt x="2949635" y="165481"/>
                    <a:pt x="2934836" y="155636"/>
                    <a:pt x="2913898" y="155636"/>
                  </a:cubicBezTo>
                  <a:close/>
                  <a:moveTo>
                    <a:pt x="3007255" y="155636"/>
                  </a:moveTo>
                  <a:cubicBezTo>
                    <a:pt x="2986317" y="155636"/>
                    <a:pt x="2967425" y="165481"/>
                    <a:pt x="2965063" y="177709"/>
                  </a:cubicBezTo>
                  <a:cubicBezTo>
                    <a:pt x="2962544" y="189937"/>
                    <a:pt x="2977500" y="199970"/>
                    <a:pt x="2998439" y="199970"/>
                  </a:cubicBezTo>
                  <a:cubicBezTo>
                    <a:pt x="3019535" y="199970"/>
                    <a:pt x="3038426" y="189937"/>
                    <a:pt x="3040788" y="177709"/>
                  </a:cubicBezTo>
                  <a:cubicBezTo>
                    <a:pt x="3042992" y="165481"/>
                    <a:pt x="3028036" y="155636"/>
                    <a:pt x="3007255" y="155636"/>
                  </a:cubicBezTo>
                  <a:close/>
                  <a:moveTo>
                    <a:pt x="3098880" y="155636"/>
                  </a:moveTo>
                  <a:cubicBezTo>
                    <a:pt x="3077942" y="155636"/>
                    <a:pt x="3059365" y="165481"/>
                    <a:pt x="3057161" y="177709"/>
                  </a:cubicBezTo>
                  <a:cubicBezTo>
                    <a:pt x="3054799" y="189937"/>
                    <a:pt x="3069913" y="199970"/>
                    <a:pt x="3091008" y="199970"/>
                  </a:cubicBezTo>
                  <a:cubicBezTo>
                    <a:pt x="3111947" y="199970"/>
                    <a:pt x="3130681" y="189937"/>
                    <a:pt x="3132885" y="177709"/>
                  </a:cubicBezTo>
                  <a:cubicBezTo>
                    <a:pt x="3134932" y="165481"/>
                    <a:pt x="3119661" y="155636"/>
                    <a:pt x="3098880" y="155636"/>
                  </a:cubicBezTo>
                  <a:close/>
                  <a:moveTo>
                    <a:pt x="3190505" y="155636"/>
                  </a:moveTo>
                  <a:cubicBezTo>
                    <a:pt x="3169724" y="155636"/>
                    <a:pt x="3151147" y="165481"/>
                    <a:pt x="3149258" y="177709"/>
                  </a:cubicBezTo>
                  <a:cubicBezTo>
                    <a:pt x="3147211" y="189937"/>
                    <a:pt x="3162482" y="199970"/>
                    <a:pt x="3183578" y="199970"/>
                  </a:cubicBezTo>
                  <a:cubicBezTo>
                    <a:pt x="3204516" y="199970"/>
                    <a:pt x="3223093" y="189937"/>
                    <a:pt x="3224983" y="177709"/>
                  </a:cubicBezTo>
                  <a:cubicBezTo>
                    <a:pt x="3226714" y="165481"/>
                    <a:pt x="3211286" y="155636"/>
                    <a:pt x="3190505" y="155636"/>
                  </a:cubicBezTo>
                  <a:close/>
                  <a:moveTo>
                    <a:pt x="1221195" y="211194"/>
                  </a:moveTo>
                  <a:cubicBezTo>
                    <a:pt x="1200099" y="211194"/>
                    <a:pt x="1177114" y="221290"/>
                    <a:pt x="1170030" y="233768"/>
                  </a:cubicBezTo>
                  <a:cubicBezTo>
                    <a:pt x="1162788" y="246310"/>
                    <a:pt x="1174123" y="256531"/>
                    <a:pt x="1195376" y="256531"/>
                  </a:cubicBezTo>
                  <a:cubicBezTo>
                    <a:pt x="1216630" y="256531"/>
                    <a:pt x="1239615" y="246310"/>
                    <a:pt x="1246542" y="233768"/>
                  </a:cubicBezTo>
                  <a:cubicBezTo>
                    <a:pt x="1253626" y="221290"/>
                    <a:pt x="1242134" y="211194"/>
                    <a:pt x="1221195" y="211194"/>
                  </a:cubicBezTo>
                  <a:close/>
                  <a:moveTo>
                    <a:pt x="1314237" y="211194"/>
                  </a:moveTo>
                  <a:cubicBezTo>
                    <a:pt x="1293141" y="211194"/>
                    <a:pt x="1270471" y="221290"/>
                    <a:pt x="1263544" y="233768"/>
                  </a:cubicBezTo>
                  <a:cubicBezTo>
                    <a:pt x="1256617" y="246310"/>
                    <a:pt x="1268110" y="256531"/>
                    <a:pt x="1289363" y="256531"/>
                  </a:cubicBezTo>
                  <a:cubicBezTo>
                    <a:pt x="1310616" y="256531"/>
                    <a:pt x="1333444" y="246310"/>
                    <a:pt x="1340213" y="233768"/>
                  </a:cubicBezTo>
                  <a:cubicBezTo>
                    <a:pt x="1346983" y="221290"/>
                    <a:pt x="1335333" y="211194"/>
                    <a:pt x="1314237" y="211194"/>
                  </a:cubicBezTo>
                  <a:close/>
                  <a:moveTo>
                    <a:pt x="1407437" y="211194"/>
                  </a:moveTo>
                  <a:cubicBezTo>
                    <a:pt x="1386341" y="211194"/>
                    <a:pt x="1363828" y="221290"/>
                    <a:pt x="1357216" y="233768"/>
                  </a:cubicBezTo>
                  <a:cubicBezTo>
                    <a:pt x="1350446" y="246310"/>
                    <a:pt x="1362254" y="256531"/>
                    <a:pt x="1383350" y="256531"/>
                  </a:cubicBezTo>
                  <a:cubicBezTo>
                    <a:pt x="1404760" y="256531"/>
                    <a:pt x="1427273" y="246310"/>
                    <a:pt x="1433885" y="233768"/>
                  </a:cubicBezTo>
                  <a:cubicBezTo>
                    <a:pt x="1440340" y="221290"/>
                    <a:pt x="1428532" y="211194"/>
                    <a:pt x="1407437" y="211194"/>
                  </a:cubicBezTo>
                  <a:close/>
                  <a:moveTo>
                    <a:pt x="1500636" y="211194"/>
                  </a:moveTo>
                  <a:cubicBezTo>
                    <a:pt x="1479540" y="211194"/>
                    <a:pt x="1457185" y="221290"/>
                    <a:pt x="1450730" y="233768"/>
                  </a:cubicBezTo>
                  <a:cubicBezTo>
                    <a:pt x="1444276" y="246310"/>
                    <a:pt x="1456240" y="256531"/>
                    <a:pt x="1477494" y="256531"/>
                  </a:cubicBezTo>
                  <a:cubicBezTo>
                    <a:pt x="1498747" y="256531"/>
                    <a:pt x="1521102" y="246310"/>
                    <a:pt x="1527399" y="233768"/>
                  </a:cubicBezTo>
                  <a:cubicBezTo>
                    <a:pt x="1533697" y="221290"/>
                    <a:pt x="1521574" y="211194"/>
                    <a:pt x="1500636" y="211194"/>
                  </a:cubicBezTo>
                  <a:close/>
                  <a:moveTo>
                    <a:pt x="1593835" y="211194"/>
                  </a:moveTo>
                  <a:cubicBezTo>
                    <a:pt x="1572740" y="211194"/>
                    <a:pt x="1550542" y="221290"/>
                    <a:pt x="1544402" y="233768"/>
                  </a:cubicBezTo>
                  <a:cubicBezTo>
                    <a:pt x="1538105" y="246310"/>
                    <a:pt x="1550227" y="256531"/>
                    <a:pt x="1571480" y="256531"/>
                  </a:cubicBezTo>
                  <a:cubicBezTo>
                    <a:pt x="1592733" y="256531"/>
                    <a:pt x="1614931" y="246310"/>
                    <a:pt x="1621071" y="233768"/>
                  </a:cubicBezTo>
                  <a:cubicBezTo>
                    <a:pt x="1627053" y="221290"/>
                    <a:pt x="1614774" y="211194"/>
                    <a:pt x="1593835" y="211194"/>
                  </a:cubicBezTo>
                  <a:close/>
                  <a:moveTo>
                    <a:pt x="1687035" y="211194"/>
                  </a:moveTo>
                  <a:cubicBezTo>
                    <a:pt x="1665939" y="211194"/>
                    <a:pt x="1644056" y="221290"/>
                    <a:pt x="1638074" y="233768"/>
                  </a:cubicBezTo>
                  <a:cubicBezTo>
                    <a:pt x="1631934" y="246310"/>
                    <a:pt x="1644371" y="256531"/>
                    <a:pt x="1665624" y="256531"/>
                  </a:cubicBezTo>
                  <a:cubicBezTo>
                    <a:pt x="1686877" y="256531"/>
                    <a:pt x="1708760" y="246310"/>
                    <a:pt x="1714585" y="233768"/>
                  </a:cubicBezTo>
                  <a:cubicBezTo>
                    <a:pt x="1720410" y="221290"/>
                    <a:pt x="1707973" y="211194"/>
                    <a:pt x="1687035" y="211194"/>
                  </a:cubicBezTo>
                  <a:close/>
                  <a:moveTo>
                    <a:pt x="1781651" y="211194"/>
                  </a:moveTo>
                  <a:cubicBezTo>
                    <a:pt x="1760555" y="211194"/>
                    <a:pt x="1738987" y="221290"/>
                    <a:pt x="1733162" y="233768"/>
                  </a:cubicBezTo>
                  <a:cubicBezTo>
                    <a:pt x="1727495" y="246310"/>
                    <a:pt x="1739932" y="256531"/>
                    <a:pt x="1761185" y="256531"/>
                  </a:cubicBezTo>
                  <a:cubicBezTo>
                    <a:pt x="1782438" y="256531"/>
                    <a:pt x="1804164" y="246310"/>
                    <a:pt x="1809831" y="233768"/>
                  </a:cubicBezTo>
                  <a:cubicBezTo>
                    <a:pt x="1815341" y="221290"/>
                    <a:pt x="1802747" y="211194"/>
                    <a:pt x="1781651" y="211194"/>
                  </a:cubicBezTo>
                  <a:close/>
                  <a:moveTo>
                    <a:pt x="1874851" y="211194"/>
                  </a:moveTo>
                  <a:cubicBezTo>
                    <a:pt x="1853755" y="211194"/>
                    <a:pt x="1832344" y="221290"/>
                    <a:pt x="1826834" y="233768"/>
                  </a:cubicBezTo>
                  <a:cubicBezTo>
                    <a:pt x="1821324" y="246310"/>
                    <a:pt x="1834076" y="256531"/>
                    <a:pt x="1855329" y="256531"/>
                  </a:cubicBezTo>
                  <a:cubicBezTo>
                    <a:pt x="1876582" y="256531"/>
                    <a:pt x="1898150" y="246310"/>
                    <a:pt x="1903503" y="233768"/>
                  </a:cubicBezTo>
                  <a:cubicBezTo>
                    <a:pt x="1908698" y="221290"/>
                    <a:pt x="1895946" y="211194"/>
                    <a:pt x="1874851" y="211194"/>
                  </a:cubicBezTo>
                  <a:close/>
                  <a:moveTo>
                    <a:pt x="1968050" y="211194"/>
                  </a:moveTo>
                  <a:cubicBezTo>
                    <a:pt x="1947112" y="211194"/>
                    <a:pt x="1925701" y="221290"/>
                    <a:pt x="1920506" y="233768"/>
                  </a:cubicBezTo>
                  <a:cubicBezTo>
                    <a:pt x="1915153" y="246310"/>
                    <a:pt x="1928220" y="256531"/>
                    <a:pt x="1949473" y="256531"/>
                  </a:cubicBezTo>
                  <a:cubicBezTo>
                    <a:pt x="1970726" y="256531"/>
                    <a:pt x="1991980" y="246310"/>
                    <a:pt x="1997017" y="233768"/>
                  </a:cubicBezTo>
                  <a:cubicBezTo>
                    <a:pt x="2002213" y="221290"/>
                    <a:pt x="1989146" y="211194"/>
                    <a:pt x="1968050" y="211194"/>
                  </a:cubicBezTo>
                  <a:close/>
                  <a:moveTo>
                    <a:pt x="2061249" y="211194"/>
                  </a:moveTo>
                  <a:cubicBezTo>
                    <a:pt x="2040154" y="211194"/>
                    <a:pt x="2019058" y="221290"/>
                    <a:pt x="2014177" y="233768"/>
                  </a:cubicBezTo>
                  <a:cubicBezTo>
                    <a:pt x="2009140" y="246310"/>
                    <a:pt x="2022206" y="256531"/>
                    <a:pt x="2043460" y="256531"/>
                  </a:cubicBezTo>
                  <a:cubicBezTo>
                    <a:pt x="2064713" y="256531"/>
                    <a:pt x="2085966" y="246310"/>
                    <a:pt x="2090689" y="233768"/>
                  </a:cubicBezTo>
                  <a:cubicBezTo>
                    <a:pt x="2095569" y="221290"/>
                    <a:pt x="2082345" y="211194"/>
                    <a:pt x="2061249" y="211194"/>
                  </a:cubicBezTo>
                  <a:close/>
                  <a:moveTo>
                    <a:pt x="2154449" y="211194"/>
                  </a:moveTo>
                  <a:cubicBezTo>
                    <a:pt x="2133353" y="211194"/>
                    <a:pt x="2112572" y="221290"/>
                    <a:pt x="2107692" y="233768"/>
                  </a:cubicBezTo>
                  <a:cubicBezTo>
                    <a:pt x="2102969" y="246310"/>
                    <a:pt x="2116350" y="256531"/>
                    <a:pt x="2137604" y="256531"/>
                  </a:cubicBezTo>
                  <a:cubicBezTo>
                    <a:pt x="2158857" y="256531"/>
                    <a:pt x="2179795" y="246310"/>
                    <a:pt x="2184361" y="233768"/>
                  </a:cubicBezTo>
                  <a:cubicBezTo>
                    <a:pt x="2188926" y="221290"/>
                    <a:pt x="2175545" y="211194"/>
                    <a:pt x="2154449" y="211194"/>
                  </a:cubicBezTo>
                  <a:close/>
                  <a:moveTo>
                    <a:pt x="2528821" y="211194"/>
                  </a:moveTo>
                  <a:cubicBezTo>
                    <a:pt x="2507882" y="211194"/>
                    <a:pt x="2487731" y="221290"/>
                    <a:pt x="2483953" y="233768"/>
                  </a:cubicBezTo>
                  <a:cubicBezTo>
                    <a:pt x="2480174" y="246310"/>
                    <a:pt x="2494343" y="256531"/>
                    <a:pt x="2515597" y="256531"/>
                  </a:cubicBezTo>
                  <a:cubicBezTo>
                    <a:pt x="2536692" y="256531"/>
                    <a:pt x="2557001" y="246310"/>
                    <a:pt x="2560622" y="233768"/>
                  </a:cubicBezTo>
                  <a:cubicBezTo>
                    <a:pt x="2564085" y="221290"/>
                    <a:pt x="2549917" y="211194"/>
                    <a:pt x="2528821" y="211194"/>
                  </a:cubicBezTo>
                  <a:close/>
                  <a:moveTo>
                    <a:pt x="2622020" y="211194"/>
                  </a:moveTo>
                  <a:cubicBezTo>
                    <a:pt x="2600924" y="211194"/>
                    <a:pt x="2581088" y="221290"/>
                    <a:pt x="2577624" y="233768"/>
                  </a:cubicBezTo>
                  <a:cubicBezTo>
                    <a:pt x="2574004" y="246310"/>
                    <a:pt x="2588330" y="256531"/>
                    <a:pt x="2609583" y="256531"/>
                  </a:cubicBezTo>
                  <a:cubicBezTo>
                    <a:pt x="2630836" y="256531"/>
                    <a:pt x="2650830" y="246310"/>
                    <a:pt x="2654136" y="233768"/>
                  </a:cubicBezTo>
                  <a:cubicBezTo>
                    <a:pt x="2657600" y="221290"/>
                    <a:pt x="2643116" y="211194"/>
                    <a:pt x="2622020" y="211194"/>
                  </a:cubicBezTo>
                  <a:close/>
                  <a:moveTo>
                    <a:pt x="2715377" y="211194"/>
                  </a:moveTo>
                  <a:cubicBezTo>
                    <a:pt x="2694281" y="211194"/>
                    <a:pt x="2674445" y="221290"/>
                    <a:pt x="2671296" y="233768"/>
                  </a:cubicBezTo>
                  <a:cubicBezTo>
                    <a:pt x="2667990" y="246310"/>
                    <a:pt x="2682474" y="256531"/>
                    <a:pt x="2703727" y="256531"/>
                  </a:cubicBezTo>
                  <a:cubicBezTo>
                    <a:pt x="2724980" y="256531"/>
                    <a:pt x="2744817" y="246310"/>
                    <a:pt x="2747808" y="233768"/>
                  </a:cubicBezTo>
                  <a:cubicBezTo>
                    <a:pt x="2750957" y="221290"/>
                    <a:pt x="2736315" y="211194"/>
                    <a:pt x="2715377" y="211194"/>
                  </a:cubicBezTo>
                  <a:close/>
                  <a:moveTo>
                    <a:pt x="2808576" y="211194"/>
                  </a:moveTo>
                  <a:cubicBezTo>
                    <a:pt x="2787481" y="211194"/>
                    <a:pt x="2767959" y="221290"/>
                    <a:pt x="2764968" y="233768"/>
                  </a:cubicBezTo>
                  <a:cubicBezTo>
                    <a:pt x="2761819" y="246310"/>
                    <a:pt x="2776618" y="256531"/>
                    <a:pt x="2797871" y="256531"/>
                  </a:cubicBezTo>
                  <a:cubicBezTo>
                    <a:pt x="2819124" y="256531"/>
                    <a:pt x="2838646" y="246310"/>
                    <a:pt x="2841480" y="233768"/>
                  </a:cubicBezTo>
                  <a:cubicBezTo>
                    <a:pt x="2844313" y="221290"/>
                    <a:pt x="2829672" y="211194"/>
                    <a:pt x="2808576" y="211194"/>
                  </a:cubicBezTo>
                  <a:close/>
                  <a:moveTo>
                    <a:pt x="2901776" y="211194"/>
                  </a:moveTo>
                  <a:cubicBezTo>
                    <a:pt x="2880680" y="211194"/>
                    <a:pt x="2861473" y="221290"/>
                    <a:pt x="2858640" y="233768"/>
                  </a:cubicBezTo>
                  <a:cubicBezTo>
                    <a:pt x="2855806" y="246310"/>
                    <a:pt x="2870604" y="256531"/>
                    <a:pt x="2892015" y="256531"/>
                  </a:cubicBezTo>
                  <a:cubicBezTo>
                    <a:pt x="2913268" y="256531"/>
                    <a:pt x="2932632" y="246310"/>
                    <a:pt x="2935151" y="233768"/>
                  </a:cubicBezTo>
                  <a:cubicBezTo>
                    <a:pt x="2937828" y="221290"/>
                    <a:pt x="2922872" y="211194"/>
                    <a:pt x="2901776" y="211194"/>
                  </a:cubicBezTo>
                  <a:close/>
                  <a:moveTo>
                    <a:pt x="2994975" y="211194"/>
                  </a:moveTo>
                  <a:cubicBezTo>
                    <a:pt x="2974037" y="211194"/>
                    <a:pt x="2954830" y="221290"/>
                    <a:pt x="2952311" y="233768"/>
                  </a:cubicBezTo>
                  <a:cubicBezTo>
                    <a:pt x="2949635" y="246310"/>
                    <a:pt x="2964906" y="256531"/>
                    <a:pt x="2986159" y="256531"/>
                  </a:cubicBezTo>
                  <a:cubicBezTo>
                    <a:pt x="3007412" y="256531"/>
                    <a:pt x="3026462" y="246310"/>
                    <a:pt x="3028823" y="233768"/>
                  </a:cubicBezTo>
                  <a:cubicBezTo>
                    <a:pt x="3031184" y="221290"/>
                    <a:pt x="3016071" y="211194"/>
                    <a:pt x="2994975" y="211194"/>
                  </a:cubicBezTo>
                  <a:close/>
                  <a:moveTo>
                    <a:pt x="3089906" y="211194"/>
                  </a:moveTo>
                  <a:cubicBezTo>
                    <a:pt x="3068811" y="211194"/>
                    <a:pt x="3049919" y="221290"/>
                    <a:pt x="3047557" y="233768"/>
                  </a:cubicBezTo>
                  <a:cubicBezTo>
                    <a:pt x="3045196" y="246310"/>
                    <a:pt x="3060624" y="256531"/>
                    <a:pt x="3081877" y="256531"/>
                  </a:cubicBezTo>
                  <a:cubicBezTo>
                    <a:pt x="3103131" y="256531"/>
                    <a:pt x="3122022" y="246310"/>
                    <a:pt x="3124226" y="233768"/>
                  </a:cubicBezTo>
                  <a:cubicBezTo>
                    <a:pt x="3126273" y="221290"/>
                    <a:pt x="3110845" y="211194"/>
                    <a:pt x="3089906" y="211194"/>
                  </a:cubicBezTo>
                  <a:close/>
                  <a:moveTo>
                    <a:pt x="3183106" y="211194"/>
                  </a:moveTo>
                  <a:cubicBezTo>
                    <a:pt x="3162010" y="211194"/>
                    <a:pt x="3143276" y="221290"/>
                    <a:pt x="3141229" y="233768"/>
                  </a:cubicBezTo>
                  <a:cubicBezTo>
                    <a:pt x="3139182" y="246310"/>
                    <a:pt x="3154768" y="256531"/>
                    <a:pt x="3176021" y="256531"/>
                  </a:cubicBezTo>
                  <a:cubicBezTo>
                    <a:pt x="3197275" y="256531"/>
                    <a:pt x="3216009" y="246310"/>
                    <a:pt x="3217898" y="233768"/>
                  </a:cubicBezTo>
                  <a:cubicBezTo>
                    <a:pt x="3219787" y="221290"/>
                    <a:pt x="3204044" y="211194"/>
                    <a:pt x="3183106" y="211194"/>
                  </a:cubicBezTo>
                  <a:close/>
                  <a:moveTo>
                    <a:pt x="337847" y="266752"/>
                  </a:moveTo>
                  <a:cubicBezTo>
                    <a:pt x="316437" y="266752"/>
                    <a:pt x="291405" y="277098"/>
                    <a:pt x="281802" y="289890"/>
                  </a:cubicBezTo>
                  <a:cubicBezTo>
                    <a:pt x="272198" y="302745"/>
                    <a:pt x="281802" y="313217"/>
                    <a:pt x="303212" y="313217"/>
                  </a:cubicBezTo>
                  <a:cubicBezTo>
                    <a:pt x="324781" y="313217"/>
                    <a:pt x="349970" y="302745"/>
                    <a:pt x="359415" y="289890"/>
                  </a:cubicBezTo>
                  <a:cubicBezTo>
                    <a:pt x="368704" y="277098"/>
                    <a:pt x="359101" y="266752"/>
                    <a:pt x="337847" y="266752"/>
                  </a:cubicBezTo>
                  <a:close/>
                  <a:moveTo>
                    <a:pt x="432464" y="266752"/>
                  </a:moveTo>
                  <a:cubicBezTo>
                    <a:pt x="411210" y="266752"/>
                    <a:pt x="386336" y="277098"/>
                    <a:pt x="377048" y="289890"/>
                  </a:cubicBezTo>
                  <a:cubicBezTo>
                    <a:pt x="367602" y="302745"/>
                    <a:pt x="377363" y="313217"/>
                    <a:pt x="398773" y="313217"/>
                  </a:cubicBezTo>
                  <a:cubicBezTo>
                    <a:pt x="420341" y="313217"/>
                    <a:pt x="445373" y="302745"/>
                    <a:pt x="454504" y="289890"/>
                  </a:cubicBezTo>
                  <a:cubicBezTo>
                    <a:pt x="463635" y="277098"/>
                    <a:pt x="453874" y="266752"/>
                    <a:pt x="432464" y="266752"/>
                  </a:cubicBezTo>
                  <a:close/>
                  <a:moveTo>
                    <a:pt x="527237" y="266752"/>
                  </a:moveTo>
                  <a:cubicBezTo>
                    <a:pt x="505827" y="266752"/>
                    <a:pt x="481267" y="277098"/>
                    <a:pt x="472136" y="289890"/>
                  </a:cubicBezTo>
                  <a:cubicBezTo>
                    <a:pt x="463005" y="302745"/>
                    <a:pt x="472924" y="313217"/>
                    <a:pt x="494492" y="313217"/>
                  </a:cubicBezTo>
                  <a:cubicBezTo>
                    <a:pt x="515902" y="313217"/>
                    <a:pt x="540777" y="302745"/>
                    <a:pt x="549593" y="289890"/>
                  </a:cubicBezTo>
                  <a:cubicBezTo>
                    <a:pt x="558566" y="277098"/>
                    <a:pt x="548491" y="266752"/>
                    <a:pt x="527237" y="266752"/>
                  </a:cubicBezTo>
                  <a:close/>
                  <a:moveTo>
                    <a:pt x="621854" y="266752"/>
                  </a:moveTo>
                  <a:cubicBezTo>
                    <a:pt x="600600" y="266752"/>
                    <a:pt x="576199" y="277098"/>
                    <a:pt x="567225" y="289890"/>
                  </a:cubicBezTo>
                  <a:cubicBezTo>
                    <a:pt x="558409" y="302745"/>
                    <a:pt x="568484" y="313217"/>
                    <a:pt x="590053" y="313217"/>
                  </a:cubicBezTo>
                  <a:cubicBezTo>
                    <a:pt x="611463" y="313217"/>
                    <a:pt x="636023" y="302745"/>
                    <a:pt x="644839" y="289890"/>
                  </a:cubicBezTo>
                  <a:cubicBezTo>
                    <a:pt x="653497" y="277098"/>
                    <a:pt x="643264" y="266752"/>
                    <a:pt x="621854" y="266752"/>
                  </a:cubicBezTo>
                  <a:close/>
                  <a:moveTo>
                    <a:pt x="716627" y="266752"/>
                  </a:moveTo>
                  <a:cubicBezTo>
                    <a:pt x="695374" y="266752"/>
                    <a:pt x="671130" y="277098"/>
                    <a:pt x="662471" y="289890"/>
                  </a:cubicBezTo>
                  <a:cubicBezTo>
                    <a:pt x="653812" y="302745"/>
                    <a:pt x="664203" y="313217"/>
                    <a:pt x="685613" y="313217"/>
                  </a:cubicBezTo>
                  <a:cubicBezTo>
                    <a:pt x="707182" y="313217"/>
                    <a:pt x="731583" y="302745"/>
                    <a:pt x="739927" y="289890"/>
                  </a:cubicBezTo>
                  <a:cubicBezTo>
                    <a:pt x="748429" y="277098"/>
                    <a:pt x="737881" y="266752"/>
                    <a:pt x="716627" y="266752"/>
                  </a:cubicBezTo>
                  <a:close/>
                  <a:moveTo>
                    <a:pt x="811244" y="266752"/>
                  </a:moveTo>
                  <a:cubicBezTo>
                    <a:pt x="789990" y="266752"/>
                    <a:pt x="765903" y="277098"/>
                    <a:pt x="757560" y="289890"/>
                  </a:cubicBezTo>
                  <a:cubicBezTo>
                    <a:pt x="749216" y="302745"/>
                    <a:pt x="759764" y="313217"/>
                    <a:pt x="781332" y="313217"/>
                  </a:cubicBezTo>
                  <a:cubicBezTo>
                    <a:pt x="802742" y="313217"/>
                    <a:pt x="826829" y="302745"/>
                    <a:pt x="835173" y="289890"/>
                  </a:cubicBezTo>
                  <a:cubicBezTo>
                    <a:pt x="843202" y="277098"/>
                    <a:pt x="832497" y="266752"/>
                    <a:pt x="811244" y="266752"/>
                  </a:cubicBezTo>
                  <a:close/>
                  <a:moveTo>
                    <a:pt x="906017" y="266752"/>
                  </a:moveTo>
                  <a:cubicBezTo>
                    <a:pt x="884607" y="266752"/>
                    <a:pt x="860835" y="277098"/>
                    <a:pt x="852806" y="289890"/>
                  </a:cubicBezTo>
                  <a:cubicBezTo>
                    <a:pt x="844619" y="302745"/>
                    <a:pt x="855325" y="313217"/>
                    <a:pt x="876893" y="313217"/>
                  </a:cubicBezTo>
                  <a:cubicBezTo>
                    <a:pt x="898461" y="313217"/>
                    <a:pt x="922390" y="302745"/>
                    <a:pt x="930262" y="289890"/>
                  </a:cubicBezTo>
                  <a:cubicBezTo>
                    <a:pt x="938133" y="277098"/>
                    <a:pt x="927271" y="266752"/>
                    <a:pt x="906017" y="266752"/>
                  </a:cubicBezTo>
                  <a:close/>
                  <a:moveTo>
                    <a:pt x="1000791" y="266752"/>
                  </a:moveTo>
                  <a:cubicBezTo>
                    <a:pt x="979380" y="266752"/>
                    <a:pt x="955766" y="277098"/>
                    <a:pt x="947894" y="289890"/>
                  </a:cubicBezTo>
                  <a:cubicBezTo>
                    <a:pt x="940023" y="302745"/>
                    <a:pt x="951043" y="313217"/>
                    <a:pt x="972454" y="313217"/>
                  </a:cubicBezTo>
                  <a:cubicBezTo>
                    <a:pt x="994022" y="313217"/>
                    <a:pt x="1017794" y="302745"/>
                    <a:pt x="1025508" y="289890"/>
                  </a:cubicBezTo>
                  <a:cubicBezTo>
                    <a:pt x="1033065" y="277098"/>
                    <a:pt x="1022044" y="266752"/>
                    <a:pt x="1000791" y="266752"/>
                  </a:cubicBezTo>
                  <a:close/>
                  <a:moveTo>
                    <a:pt x="1093833" y="266752"/>
                  </a:moveTo>
                  <a:cubicBezTo>
                    <a:pt x="1072580" y="266752"/>
                    <a:pt x="1049123" y="277098"/>
                    <a:pt x="1041566" y="289890"/>
                  </a:cubicBezTo>
                  <a:cubicBezTo>
                    <a:pt x="1033852" y="302745"/>
                    <a:pt x="1045029" y="313217"/>
                    <a:pt x="1066598" y="313217"/>
                  </a:cubicBezTo>
                  <a:cubicBezTo>
                    <a:pt x="1088008" y="313217"/>
                    <a:pt x="1111623" y="302745"/>
                    <a:pt x="1119022" y="289890"/>
                  </a:cubicBezTo>
                  <a:cubicBezTo>
                    <a:pt x="1126421" y="277098"/>
                    <a:pt x="1115244" y="266752"/>
                    <a:pt x="1093833" y="266752"/>
                  </a:cubicBezTo>
                  <a:close/>
                  <a:moveTo>
                    <a:pt x="1188607" y="266752"/>
                  </a:moveTo>
                  <a:cubicBezTo>
                    <a:pt x="1167196" y="266752"/>
                    <a:pt x="1144054" y="277098"/>
                    <a:pt x="1136655" y="289890"/>
                  </a:cubicBezTo>
                  <a:cubicBezTo>
                    <a:pt x="1129255" y="302745"/>
                    <a:pt x="1140748" y="313217"/>
                    <a:pt x="1162158" y="313217"/>
                  </a:cubicBezTo>
                  <a:cubicBezTo>
                    <a:pt x="1183727" y="313217"/>
                    <a:pt x="1207026" y="302745"/>
                    <a:pt x="1214268" y="289890"/>
                  </a:cubicBezTo>
                  <a:cubicBezTo>
                    <a:pt x="1221353" y="277098"/>
                    <a:pt x="1209860" y="266752"/>
                    <a:pt x="1188607" y="266752"/>
                  </a:cubicBezTo>
                  <a:close/>
                  <a:moveTo>
                    <a:pt x="1283381" y="266752"/>
                  </a:moveTo>
                  <a:cubicBezTo>
                    <a:pt x="1261970" y="266752"/>
                    <a:pt x="1238985" y="277098"/>
                    <a:pt x="1231901" y="289890"/>
                  </a:cubicBezTo>
                  <a:cubicBezTo>
                    <a:pt x="1224659" y="302745"/>
                    <a:pt x="1236309" y="313217"/>
                    <a:pt x="1257877" y="313217"/>
                  </a:cubicBezTo>
                  <a:cubicBezTo>
                    <a:pt x="1279445" y="313217"/>
                    <a:pt x="1302430" y="302745"/>
                    <a:pt x="1309357" y="289890"/>
                  </a:cubicBezTo>
                  <a:cubicBezTo>
                    <a:pt x="1316284" y="277098"/>
                    <a:pt x="1304634" y="266752"/>
                    <a:pt x="1283381" y="266752"/>
                  </a:cubicBezTo>
                  <a:close/>
                  <a:moveTo>
                    <a:pt x="1377997" y="266752"/>
                  </a:moveTo>
                  <a:cubicBezTo>
                    <a:pt x="1356744" y="266752"/>
                    <a:pt x="1333916" y="277098"/>
                    <a:pt x="1327147" y="289890"/>
                  </a:cubicBezTo>
                  <a:cubicBezTo>
                    <a:pt x="1320220" y="302745"/>
                    <a:pt x="1331869" y="313217"/>
                    <a:pt x="1353438" y="313217"/>
                  </a:cubicBezTo>
                  <a:cubicBezTo>
                    <a:pt x="1375006" y="313217"/>
                    <a:pt x="1397833" y="302745"/>
                    <a:pt x="1404603" y="289890"/>
                  </a:cubicBezTo>
                  <a:cubicBezTo>
                    <a:pt x="1411215" y="277098"/>
                    <a:pt x="1399250" y="266752"/>
                    <a:pt x="1377997" y="266752"/>
                  </a:cubicBezTo>
                  <a:close/>
                  <a:moveTo>
                    <a:pt x="1472771" y="266752"/>
                  </a:moveTo>
                  <a:cubicBezTo>
                    <a:pt x="1451517" y="266752"/>
                    <a:pt x="1428847" y="277098"/>
                    <a:pt x="1422235" y="289890"/>
                  </a:cubicBezTo>
                  <a:cubicBezTo>
                    <a:pt x="1415623" y="302745"/>
                    <a:pt x="1427588" y="313217"/>
                    <a:pt x="1449156" y="313217"/>
                  </a:cubicBezTo>
                  <a:cubicBezTo>
                    <a:pt x="1470567" y="313217"/>
                    <a:pt x="1493237" y="302745"/>
                    <a:pt x="1499691" y="289890"/>
                  </a:cubicBezTo>
                  <a:cubicBezTo>
                    <a:pt x="1506146" y="277098"/>
                    <a:pt x="1494024" y="266752"/>
                    <a:pt x="1472771" y="266752"/>
                  </a:cubicBezTo>
                  <a:close/>
                  <a:moveTo>
                    <a:pt x="1567544" y="266752"/>
                  </a:moveTo>
                  <a:cubicBezTo>
                    <a:pt x="1546134" y="266752"/>
                    <a:pt x="1523778" y="277098"/>
                    <a:pt x="1517481" y="289890"/>
                  </a:cubicBezTo>
                  <a:cubicBezTo>
                    <a:pt x="1511026" y="302745"/>
                    <a:pt x="1523306" y="313217"/>
                    <a:pt x="1544717" y="313217"/>
                  </a:cubicBezTo>
                  <a:cubicBezTo>
                    <a:pt x="1566285" y="313217"/>
                    <a:pt x="1588798" y="302745"/>
                    <a:pt x="1594937" y="289890"/>
                  </a:cubicBezTo>
                  <a:cubicBezTo>
                    <a:pt x="1601077" y="277098"/>
                    <a:pt x="1588798" y="266752"/>
                    <a:pt x="1567544" y="266752"/>
                  </a:cubicBezTo>
                  <a:close/>
                  <a:moveTo>
                    <a:pt x="1662318" y="266752"/>
                  </a:moveTo>
                  <a:cubicBezTo>
                    <a:pt x="1641065" y="266752"/>
                    <a:pt x="1618710" y="277098"/>
                    <a:pt x="1612727" y="289890"/>
                  </a:cubicBezTo>
                  <a:cubicBezTo>
                    <a:pt x="1606430" y="302745"/>
                    <a:pt x="1619024" y="313217"/>
                    <a:pt x="1640435" y="313217"/>
                  </a:cubicBezTo>
                  <a:cubicBezTo>
                    <a:pt x="1662003" y="313217"/>
                    <a:pt x="1684201" y="302745"/>
                    <a:pt x="1690183" y="289890"/>
                  </a:cubicBezTo>
                  <a:cubicBezTo>
                    <a:pt x="1696008" y="277098"/>
                    <a:pt x="1683571" y="266752"/>
                    <a:pt x="1662318" y="266752"/>
                  </a:cubicBezTo>
                  <a:close/>
                  <a:moveTo>
                    <a:pt x="1850134" y="266752"/>
                  </a:moveTo>
                  <a:cubicBezTo>
                    <a:pt x="1828881" y="266752"/>
                    <a:pt x="1807155" y="277098"/>
                    <a:pt x="1801487" y="289890"/>
                  </a:cubicBezTo>
                  <a:cubicBezTo>
                    <a:pt x="1795820" y="302745"/>
                    <a:pt x="1808729" y="313217"/>
                    <a:pt x="1830140" y="313217"/>
                  </a:cubicBezTo>
                  <a:cubicBezTo>
                    <a:pt x="1851708" y="313217"/>
                    <a:pt x="1873591" y="302745"/>
                    <a:pt x="1878944" y="289890"/>
                  </a:cubicBezTo>
                  <a:cubicBezTo>
                    <a:pt x="1884454" y="277098"/>
                    <a:pt x="1871544" y="266752"/>
                    <a:pt x="1850134" y="266752"/>
                  </a:cubicBezTo>
                  <a:close/>
                  <a:moveTo>
                    <a:pt x="1944908" y="266752"/>
                  </a:moveTo>
                  <a:cubicBezTo>
                    <a:pt x="1923654" y="266752"/>
                    <a:pt x="1902086" y="277098"/>
                    <a:pt x="1896734" y="289890"/>
                  </a:cubicBezTo>
                  <a:cubicBezTo>
                    <a:pt x="1891223" y="302745"/>
                    <a:pt x="1904290" y="313217"/>
                    <a:pt x="1925858" y="313217"/>
                  </a:cubicBezTo>
                  <a:cubicBezTo>
                    <a:pt x="1947269" y="313217"/>
                    <a:pt x="1968995" y="302745"/>
                    <a:pt x="1974190" y="289890"/>
                  </a:cubicBezTo>
                  <a:cubicBezTo>
                    <a:pt x="1979385" y="277098"/>
                    <a:pt x="1966161" y="266752"/>
                    <a:pt x="1944908" y="266752"/>
                  </a:cubicBezTo>
                  <a:close/>
                  <a:moveTo>
                    <a:pt x="2039681" y="266752"/>
                  </a:moveTo>
                  <a:cubicBezTo>
                    <a:pt x="2018428" y="266752"/>
                    <a:pt x="1997017" y="277098"/>
                    <a:pt x="1991822" y="289890"/>
                  </a:cubicBezTo>
                  <a:cubicBezTo>
                    <a:pt x="1986784" y="302745"/>
                    <a:pt x="2000009" y="313217"/>
                    <a:pt x="2021577" y="313217"/>
                  </a:cubicBezTo>
                  <a:cubicBezTo>
                    <a:pt x="2042987" y="313217"/>
                    <a:pt x="2064555" y="302745"/>
                    <a:pt x="2069436" y="289890"/>
                  </a:cubicBezTo>
                  <a:cubicBezTo>
                    <a:pt x="2074316" y="277098"/>
                    <a:pt x="2061092" y="266752"/>
                    <a:pt x="2039681" y="266752"/>
                  </a:cubicBezTo>
                  <a:close/>
                  <a:moveTo>
                    <a:pt x="2134455" y="266752"/>
                  </a:moveTo>
                  <a:cubicBezTo>
                    <a:pt x="2113202" y="266752"/>
                    <a:pt x="2091948" y="277098"/>
                    <a:pt x="2087068" y="289890"/>
                  </a:cubicBezTo>
                  <a:cubicBezTo>
                    <a:pt x="2082188" y="302745"/>
                    <a:pt x="2095727" y="313217"/>
                    <a:pt x="2117138" y="313217"/>
                  </a:cubicBezTo>
                  <a:cubicBezTo>
                    <a:pt x="2138706" y="313217"/>
                    <a:pt x="2159959" y="302745"/>
                    <a:pt x="2164682" y="289890"/>
                  </a:cubicBezTo>
                  <a:cubicBezTo>
                    <a:pt x="2169247" y="277098"/>
                    <a:pt x="2155708" y="266752"/>
                    <a:pt x="2134455" y="266752"/>
                  </a:cubicBezTo>
                  <a:close/>
                  <a:moveTo>
                    <a:pt x="2229229" y="266752"/>
                  </a:moveTo>
                  <a:cubicBezTo>
                    <a:pt x="2207975" y="266752"/>
                    <a:pt x="2186880" y="277098"/>
                    <a:pt x="2182314" y="289890"/>
                  </a:cubicBezTo>
                  <a:cubicBezTo>
                    <a:pt x="2177749" y="302745"/>
                    <a:pt x="2191445" y="313217"/>
                    <a:pt x="2212856" y="313217"/>
                  </a:cubicBezTo>
                  <a:cubicBezTo>
                    <a:pt x="2234424" y="313217"/>
                    <a:pt x="2255362" y="302745"/>
                    <a:pt x="2259770" y="289890"/>
                  </a:cubicBezTo>
                  <a:cubicBezTo>
                    <a:pt x="2264178" y="277098"/>
                    <a:pt x="2250482" y="266752"/>
                    <a:pt x="2229229" y="266752"/>
                  </a:cubicBezTo>
                  <a:close/>
                  <a:moveTo>
                    <a:pt x="2606749" y="266752"/>
                  </a:moveTo>
                  <a:cubicBezTo>
                    <a:pt x="2585496" y="266752"/>
                    <a:pt x="2565345" y="277098"/>
                    <a:pt x="2561724" y="289890"/>
                  </a:cubicBezTo>
                  <a:cubicBezTo>
                    <a:pt x="2558103" y="302745"/>
                    <a:pt x="2572587" y="313217"/>
                    <a:pt x="2593997" y="313217"/>
                  </a:cubicBezTo>
                  <a:cubicBezTo>
                    <a:pt x="2615565" y="313217"/>
                    <a:pt x="2635717" y="302745"/>
                    <a:pt x="2639180" y="289890"/>
                  </a:cubicBezTo>
                  <a:cubicBezTo>
                    <a:pt x="2642644" y="277098"/>
                    <a:pt x="2628160" y="266752"/>
                    <a:pt x="2606749" y="266752"/>
                  </a:cubicBezTo>
                  <a:close/>
                  <a:moveTo>
                    <a:pt x="2701680" y="266752"/>
                  </a:moveTo>
                  <a:cubicBezTo>
                    <a:pt x="2680270" y="266752"/>
                    <a:pt x="2660276" y="277098"/>
                    <a:pt x="2656970" y="289890"/>
                  </a:cubicBezTo>
                  <a:cubicBezTo>
                    <a:pt x="2653506" y="302745"/>
                    <a:pt x="2668305" y="313217"/>
                    <a:pt x="2689716" y="313217"/>
                  </a:cubicBezTo>
                  <a:cubicBezTo>
                    <a:pt x="2711284" y="313217"/>
                    <a:pt x="2731278" y="302745"/>
                    <a:pt x="2734426" y="289890"/>
                  </a:cubicBezTo>
                  <a:cubicBezTo>
                    <a:pt x="2737575" y="277098"/>
                    <a:pt x="2722934" y="266752"/>
                    <a:pt x="2701680" y="266752"/>
                  </a:cubicBezTo>
                  <a:close/>
                  <a:moveTo>
                    <a:pt x="2796454" y="266752"/>
                  </a:moveTo>
                  <a:cubicBezTo>
                    <a:pt x="2775201" y="266752"/>
                    <a:pt x="2755365" y="277098"/>
                    <a:pt x="2752216" y="289890"/>
                  </a:cubicBezTo>
                  <a:cubicBezTo>
                    <a:pt x="2749067" y="302745"/>
                    <a:pt x="2764023" y="313217"/>
                    <a:pt x="2785434" y="313217"/>
                  </a:cubicBezTo>
                  <a:cubicBezTo>
                    <a:pt x="2807002" y="313217"/>
                    <a:pt x="2826838" y="302745"/>
                    <a:pt x="2829830" y="289890"/>
                  </a:cubicBezTo>
                  <a:cubicBezTo>
                    <a:pt x="2832663" y="277098"/>
                    <a:pt x="2817707" y="266752"/>
                    <a:pt x="2796454" y="266752"/>
                  </a:cubicBezTo>
                  <a:close/>
                  <a:moveTo>
                    <a:pt x="2889654" y="266752"/>
                  </a:moveTo>
                  <a:cubicBezTo>
                    <a:pt x="2868243" y="266752"/>
                    <a:pt x="2848721" y="277098"/>
                    <a:pt x="2845888" y="289890"/>
                  </a:cubicBezTo>
                  <a:cubicBezTo>
                    <a:pt x="2843054" y="302745"/>
                    <a:pt x="2858010" y="313217"/>
                    <a:pt x="2879578" y="313217"/>
                  </a:cubicBezTo>
                  <a:cubicBezTo>
                    <a:pt x="2901146" y="313217"/>
                    <a:pt x="2920668" y="302745"/>
                    <a:pt x="2923344" y="289890"/>
                  </a:cubicBezTo>
                  <a:cubicBezTo>
                    <a:pt x="2926020" y="277098"/>
                    <a:pt x="2910907" y="266752"/>
                    <a:pt x="2889654" y="266752"/>
                  </a:cubicBezTo>
                  <a:close/>
                  <a:moveTo>
                    <a:pt x="2984427" y="266752"/>
                  </a:moveTo>
                  <a:cubicBezTo>
                    <a:pt x="2963174" y="266752"/>
                    <a:pt x="2943810" y="277098"/>
                    <a:pt x="2941134" y="289890"/>
                  </a:cubicBezTo>
                  <a:cubicBezTo>
                    <a:pt x="2938457" y="302745"/>
                    <a:pt x="2953886" y="313217"/>
                    <a:pt x="2975296" y="313217"/>
                  </a:cubicBezTo>
                  <a:cubicBezTo>
                    <a:pt x="2996864" y="313217"/>
                    <a:pt x="3016228" y="302745"/>
                    <a:pt x="3018590" y="289890"/>
                  </a:cubicBezTo>
                  <a:cubicBezTo>
                    <a:pt x="3021109" y="277098"/>
                    <a:pt x="3005681" y="266752"/>
                    <a:pt x="2984427" y="266752"/>
                  </a:cubicBezTo>
                  <a:close/>
                  <a:moveTo>
                    <a:pt x="3079358" y="266752"/>
                  </a:moveTo>
                  <a:cubicBezTo>
                    <a:pt x="3057948" y="266752"/>
                    <a:pt x="3038741" y="277098"/>
                    <a:pt x="3036380" y="289890"/>
                  </a:cubicBezTo>
                  <a:cubicBezTo>
                    <a:pt x="3034018" y="302745"/>
                    <a:pt x="3049604" y="313217"/>
                    <a:pt x="3071172" y="313217"/>
                  </a:cubicBezTo>
                  <a:cubicBezTo>
                    <a:pt x="3092583" y="313217"/>
                    <a:pt x="3111789" y="302745"/>
                    <a:pt x="3113993" y="289890"/>
                  </a:cubicBezTo>
                  <a:cubicBezTo>
                    <a:pt x="3116040" y="277098"/>
                    <a:pt x="3100612" y="266752"/>
                    <a:pt x="3079358" y="266752"/>
                  </a:cubicBezTo>
                  <a:close/>
                  <a:moveTo>
                    <a:pt x="201197" y="322310"/>
                  </a:moveTo>
                  <a:cubicBezTo>
                    <a:pt x="179629" y="322310"/>
                    <a:pt x="154125" y="332844"/>
                    <a:pt x="143892" y="346013"/>
                  </a:cubicBezTo>
                  <a:cubicBezTo>
                    <a:pt x="133816" y="359118"/>
                    <a:pt x="143105" y="369841"/>
                    <a:pt x="164988" y="369841"/>
                  </a:cubicBezTo>
                  <a:cubicBezTo>
                    <a:pt x="186713" y="369841"/>
                    <a:pt x="212532" y="359118"/>
                    <a:pt x="222450" y="346013"/>
                  </a:cubicBezTo>
                  <a:cubicBezTo>
                    <a:pt x="232368" y="332844"/>
                    <a:pt x="222765" y="322310"/>
                    <a:pt x="201197" y="322310"/>
                  </a:cubicBezTo>
                  <a:close/>
                  <a:moveTo>
                    <a:pt x="295971" y="322310"/>
                  </a:moveTo>
                  <a:cubicBezTo>
                    <a:pt x="274403" y="322310"/>
                    <a:pt x="248899" y="332844"/>
                    <a:pt x="239138" y="346013"/>
                  </a:cubicBezTo>
                  <a:cubicBezTo>
                    <a:pt x="229220" y="359118"/>
                    <a:pt x="238823" y="369841"/>
                    <a:pt x="260549" y="369841"/>
                  </a:cubicBezTo>
                  <a:cubicBezTo>
                    <a:pt x="282274" y="369841"/>
                    <a:pt x="307778" y="359118"/>
                    <a:pt x="317539" y="346013"/>
                  </a:cubicBezTo>
                  <a:cubicBezTo>
                    <a:pt x="327142" y="332844"/>
                    <a:pt x="317381" y="322310"/>
                    <a:pt x="295971" y="322310"/>
                  </a:cubicBezTo>
                  <a:close/>
                  <a:moveTo>
                    <a:pt x="392161" y="322310"/>
                  </a:moveTo>
                  <a:cubicBezTo>
                    <a:pt x="370593" y="322310"/>
                    <a:pt x="345404" y="332844"/>
                    <a:pt x="335801" y="346013"/>
                  </a:cubicBezTo>
                  <a:cubicBezTo>
                    <a:pt x="326197" y="359118"/>
                    <a:pt x="335958" y="369841"/>
                    <a:pt x="357684" y="369841"/>
                  </a:cubicBezTo>
                  <a:cubicBezTo>
                    <a:pt x="379567" y="369841"/>
                    <a:pt x="404756" y="359118"/>
                    <a:pt x="414202" y="346013"/>
                  </a:cubicBezTo>
                  <a:cubicBezTo>
                    <a:pt x="423648" y="332844"/>
                    <a:pt x="413729" y="322310"/>
                    <a:pt x="392161" y="322310"/>
                  </a:cubicBezTo>
                  <a:close/>
                  <a:moveTo>
                    <a:pt x="486935" y="322310"/>
                  </a:moveTo>
                  <a:cubicBezTo>
                    <a:pt x="465367" y="322310"/>
                    <a:pt x="440335" y="332844"/>
                    <a:pt x="430889" y="346013"/>
                  </a:cubicBezTo>
                  <a:cubicBezTo>
                    <a:pt x="421601" y="359118"/>
                    <a:pt x="431519" y="369841"/>
                    <a:pt x="453402" y="369841"/>
                  </a:cubicBezTo>
                  <a:cubicBezTo>
                    <a:pt x="475128" y="369841"/>
                    <a:pt x="500159" y="359118"/>
                    <a:pt x="509290" y="346013"/>
                  </a:cubicBezTo>
                  <a:cubicBezTo>
                    <a:pt x="518421" y="332844"/>
                    <a:pt x="508346" y="322310"/>
                    <a:pt x="486935" y="322310"/>
                  </a:cubicBezTo>
                  <a:close/>
                  <a:moveTo>
                    <a:pt x="583126" y="322310"/>
                  </a:moveTo>
                  <a:cubicBezTo>
                    <a:pt x="561557" y="322310"/>
                    <a:pt x="536841" y="332844"/>
                    <a:pt x="527710" y="346013"/>
                  </a:cubicBezTo>
                  <a:cubicBezTo>
                    <a:pt x="518579" y="359118"/>
                    <a:pt x="528654" y="369841"/>
                    <a:pt x="550537" y="369841"/>
                  </a:cubicBezTo>
                  <a:cubicBezTo>
                    <a:pt x="572263" y="369841"/>
                    <a:pt x="597137" y="359118"/>
                    <a:pt x="606111" y="346013"/>
                  </a:cubicBezTo>
                  <a:cubicBezTo>
                    <a:pt x="614927" y="332844"/>
                    <a:pt x="604694" y="322310"/>
                    <a:pt x="583126" y="322310"/>
                  </a:cubicBezTo>
                  <a:close/>
                  <a:moveTo>
                    <a:pt x="677742" y="322310"/>
                  </a:moveTo>
                  <a:cubicBezTo>
                    <a:pt x="656331" y="322310"/>
                    <a:pt x="631614" y="332844"/>
                    <a:pt x="622798" y="346013"/>
                  </a:cubicBezTo>
                  <a:cubicBezTo>
                    <a:pt x="613982" y="359118"/>
                    <a:pt x="624373" y="369841"/>
                    <a:pt x="646098" y="369841"/>
                  </a:cubicBezTo>
                  <a:cubicBezTo>
                    <a:pt x="667981" y="369841"/>
                    <a:pt x="692540" y="359118"/>
                    <a:pt x="701199" y="346013"/>
                  </a:cubicBezTo>
                  <a:cubicBezTo>
                    <a:pt x="709858" y="332844"/>
                    <a:pt x="699310" y="322310"/>
                    <a:pt x="677742" y="322310"/>
                  </a:cubicBezTo>
                  <a:close/>
                  <a:moveTo>
                    <a:pt x="774090" y="322310"/>
                  </a:moveTo>
                  <a:cubicBezTo>
                    <a:pt x="752522" y="322310"/>
                    <a:pt x="728120" y="332844"/>
                    <a:pt x="719619" y="346013"/>
                  </a:cubicBezTo>
                  <a:cubicBezTo>
                    <a:pt x="710960" y="359118"/>
                    <a:pt x="721665" y="369841"/>
                    <a:pt x="743391" y="369841"/>
                  </a:cubicBezTo>
                  <a:cubicBezTo>
                    <a:pt x="765116" y="369841"/>
                    <a:pt x="789518" y="359118"/>
                    <a:pt x="798019" y="346013"/>
                  </a:cubicBezTo>
                  <a:cubicBezTo>
                    <a:pt x="806363" y="332844"/>
                    <a:pt x="795658" y="322310"/>
                    <a:pt x="774090" y="322310"/>
                  </a:cubicBezTo>
                  <a:close/>
                  <a:moveTo>
                    <a:pt x="870281" y="322310"/>
                  </a:moveTo>
                  <a:cubicBezTo>
                    <a:pt x="848712" y="322310"/>
                    <a:pt x="824625" y="332844"/>
                    <a:pt x="816282" y="346013"/>
                  </a:cubicBezTo>
                  <a:cubicBezTo>
                    <a:pt x="807938" y="359118"/>
                    <a:pt x="818800" y="369841"/>
                    <a:pt x="840526" y="369841"/>
                  </a:cubicBezTo>
                  <a:cubicBezTo>
                    <a:pt x="862252" y="369841"/>
                    <a:pt x="886653" y="359118"/>
                    <a:pt x="894682" y="346013"/>
                  </a:cubicBezTo>
                  <a:cubicBezTo>
                    <a:pt x="902869" y="332844"/>
                    <a:pt x="891849" y="322310"/>
                    <a:pt x="870281" y="322310"/>
                  </a:cubicBezTo>
                  <a:close/>
                  <a:moveTo>
                    <a:pt x="965054" y="322310"/>
                  </a:moveTo>
                  <a:cubicBezTo>
                    <a:pt x="943486" y="322310"/>
                    <a:pt x="919557" y="332844"/>
                    <a:pt x="911528" y="346013"/>
                  </a:cubicBezTo>
                  <a:cubicBezTo>
                    <a:pt x="903341" y="359118"/>
                    <a:pt x="914361" y="369841"/>
                    <a:pt x="936244" y="369841"/>
                  </a:cubicBezTo>
                  <a:cubicBezTo>
                    <a:pt x="957970" y="369841"/>
                    <a:pt x="982057" y="359118"/>
                    <a:pt x="989928" y="346013"/>
                  </a:cubicBezTo>
                  <a:cubicBezTo>
                    <a:pt x="997800" y="332844"/>
                    <a:pt x="986622" y="322310"/>
                    <a:pt x="965054" y="322310"/>
                  </a:cubicBezTo>
                  <a:close/>
                  <a:moveTo>
                    <a:pt x="1061402" y="322310"/>
                  </a:moveTo>
                  <a:cubicBezTo>
                    <a:pt x="1039834" y="322310"/>
                    <a:pt x="1016062" y="332844"/>
                    <a:pt x="1008190" y="346013"/>
                  </a:cubicBezTo>
                  <a:cubicBezTo>
                    <a:pt x="1000476" y="359118"/>
                    <a:pt x="1011654" y="369841"/>
                    <a:pt x="1033379" y="369841"/>
                  </a:cubicBezTo>
                  <a:cubicBezTo>
                    <a:pt x="1055105" y="369841"/>
                    <a:pt x="1079035" y="359118"/>
                    <a:pt x="1086749" y="346013"/>
                  </a:cubicBezTo>
                  <a:cubicBezTo>
                    <a:pt x="1094305" y="332844"/>
                    <a:pt x="1082970" y="322310"/>
                    <a:pt x="1061402" y="322310"/>
                  </a:cubicBezTo>
                  <a:close/>
                  <a:moveTo>
                    <a:pt x="1156019" y="322310"/>
                  </a:moveTo>
                  <a:cubicBezTo>
                    <a:pt x="1134450" y="322310"/>
                    <a:pt x="1110993" y="332844"/>
                    <a:pt x="1103436" y="346013"/>
                  </a:cubicBezTo>
                  <a:cubicBezTo>
                    <a:pt x="1095880" y="359118"/>
                    <a:pt x="1107372" y="369841"/>
                    <a:pt x="1129098" y="369841"/>
                  </a:cubicBezTo>
                  <a:cubicBezTo>
                    <a:pt x="1150823" y="369841"/>
                    <a:pt x="1174438" y="359118"/>
                    <a:pt x="1181837" y="346013"/>
                  </a:cubicBezTo>
                  <a:cubicBezTo>
                    <a:pt x="1189079" y="332844"/>
                    <a:pt x="1177587" y="322310"/>
                    <a:pt x="1156019" y="322310"/>
                  </a:cubicBezTo>
                  <a:close/>
                  <a:moveTo>
                    <a:pt x="1252367" y="322310"/>
                  </a:moveTo>
                  <a:cubicBezTo>
                    <a:pt x="1230799" y="322310"/>
                    <a:pt x="1207499" y="332844"/>
                    <a:pt x="1200099" y="346013"/>
                  </a:cubicBezTo>
                  <a:cubicBezTo>
                    <a:pt x="1192858" y="359118"/>
                    <a:pt x="1204507" y="369841"/>
                    <a:pt x="1226233" y="369841"/>
                  </a:cubicBezTo>
                  <a:cubicBezTo>
                    <a:pt x="1248116" y="369841"/>
                    <a:pt x="1271573" y="359118"/>
                    <a:pt x="1278658" y="346013"/>
                  </a:cubicBezTo>
                  <a:cubicBezTo>
                    <a:pt x="1285742" y="332844"/>
                    <a:pt x="1273935" y="322310"/>
                    <a:pt x="1252367" y="322310"/>
                  </a:cubicBezTo>
                  <a:close/>
                  <a:moveTo>
                    <a:pt x="1348715" y="322310"/>
                  </a:moveTo>
                  <a:cubicBezTo>
                    <a:pt x="1327147" y="322310"/>
                    <a:pt x="1304004" y="332844"/>
                    <a:pt x="1296920" y="346013"/>
                  </a:cubicBezTo>
                  <a:cubicBezTo>
                    <a:pt x="1289835" y="359118"/>
                    <a:pt x="1301800" y="369841"/>
                    <a:pt x="1323526" y="369841"/>
                  </a:cubicBezTo>
                  <a:cubicBezTo>
                    <a:pt x="1345251" y="369841"/>
                    <a:pt x="1368551" y="359118"/>
                    <a:pt x="1375321" y="346013"/>
                  </a:cubicBezTo>
                  <a:cubicBezTo>
                    <a:pt x="1382248" y="332844"/>
                    <a:pt x="1370283" y="322310"/>
                    <a:pt x="1348715" y="322310"/>
                  </a:cubicBezTo>
                  <a:close/>
                  <a:moveTo>
                    <a:pt x="1443331" y="322310"/>
                  </a:moveTo>
                  <a:cubicBezTo>
                    <a:pt x="1421920" y="322310"/>
                    <a:pt x="1398935" y="332844"/>
                    <a:pt x="1392166" y="346013"/>
                  </a:cubicBezTo>
                  <a:cubicBezTo>
                    <a:pt x="1385239" y="359118"/>
                    <a:pt x="1397361" y="369841"/>
                    <a:pt x="1419244" y="369841"/>
                  </a:cubicBezTo>
                  <a:cubicBezTo>
                    <a:pt x="1440969" y="369841"/>
                    <a:pt x="1463954" y="359118"/>
                    <a:pt x="1470567" y="346013"/>
                  </a:cubicBezTo>
                  <a:cubicBezTo>
                    <a:pt x="1477179" y="332844"/>
                    <a:pt x="1464899" y="322310"/>
                    <a:pt x="1443331" y="322310"/>
                  </a:cubicBezTo>
                  <a:close/>
                  <a:moveTo>
                    <a:pt x="1539679" y="322310"/>
                  </a:moveTo>
                  <a:cubicBezTo>
                    <a:pt x="1518111" y="322310"/>
                    <a:pt x="1495441" y="332844"/>
                    <a:pt x="1488829" y="346013"/>
                  </a:cubicBezTo>
                  <a:cubicBezTo>
                    <a:pt x="1482374" y="359118"/>
                    <a:pt x="1494654" y="369841"/>
                    <a:pt x="1516379" y="369841"/>
                  </a:cubicBezTo>
                  <a:cubicBezTo>
                    <a:pt x="1538262" y="369841"/>
                    <a:pt x="1560932" y="359118"/>
                    <a:pt x="1567387" y="346013"/>
                  </a:cubicBezTo>
                  <a:cubicBezTo>
                    <a:pt x="1573684" y="332844"/>
                    <a:pt x="1561247" y="322310"/>
                    <a:pt x="1539679" y="322310"/>
                  </a:cubicBezTo>
                  <a:close/>
                  <a:moveTo>
                    <a:pt x="1634453" y="322310"/>
                  </a:moveTo>
                  <a:cubicBezTo>
                    <a:pt x="1612885" y="322310"/>
                    <a:pt x="1590372" y="332844"/>
                    <a:pt x="1584075" y="346013"/>
                  </a:cubicBezTo>
                  <a:cubicBezTo>
                    <a:pt x="1577777" y="359118"/>
                    <a:pt x="1590372" y="369841"/>
                    <a:pt x="1612097" y="369841"/>
                  </a:cubicBezTo>
                  <a:cubicBezTo>
                    <a:pt x="1633823" y="369841"/>
                    <a:pt x="1656493" y="359118"/>
                    <a:pt x="1662476" y="346013"/>
                  </a:cubicBezTo>
                  <a:cubicBezTo>
                    <a:pt x="1668615" y="332844"/>
                    <a:pt x="1656021" y="322310"/>
                    <a:pt x="1634453" y="322310"/>
                  </a:cubicBezTo>
                  <a:close/>
                  <a:moveTo>
                    <a:pt x="1730643" y="322310"/>
                  </a:moveTo>
                  <a:cubicBezTo>
                    <a:pt x="1709233" y="322310"/>
                    <a:pt x="1686877" y="332844"/>
                    <a:pt x="1680895" y="346013"/>
                  </a:cubicBezTo>
                  <a:cubicBezTo>
                    <a:pt x="1674913" y="359118"/>
                    <a:pt x="1687507" y="369841"/>
                    <a:pt x="1709390" y="369841"/>
                  </a:cubicBezTo>
                  <a:cubicBezTo>
                    <a:pt x="1731116" y="369841"/>
                    <a:pt x="1753471" y="359118"/>
                    <a:pt x="1759296" y="346013"/>
                  </a:cubicBezTo>
                  <a:cubicBezTo>
                    <a:pt x="1765121" y="332844"/>
                    <a:pt x="1752211" y="322310"/>
                    <a:pt x="1730643" y="322310"/>
                  </a:cubicBezTo>
                  <a:close/>
                  <a:moveTo>
                    <a:pt x="1825574" y="322310"/>
                  </a:moveTo>
                  <a:cubicBezTo>
                    <a:pt x="1804006" y="322310"/>
                    <a:pt x="1781809" y="332844"/>
                    <a:pt x="1776141" y="346013"/>
                  </a:cubicBezTo>
                  <a:cubicBezTo>
                    <a:pt x="1770316" y="359118"/>
                    <a:pt x="1783225" y="369841"/>
                    <a:pt x="1804951" y="369841"/>
                  </a:cubicBezTo>
                  <a:cubicBezTo>
                    <a:pt x="1826834" y="369841"/>
                    <a:pt x="1849032" y="359118"/>
                    <a:pt x="1854542" y="346013"/>
                  </a:cubicBezTo>
                  <a:cubicBezTo>
                    <a:pt x="1860052" y="332844"/>
                    <a:pt x="1846985" y="322310"/>
                    <a:pt x="1825574" y="322310"/>
                  </a:cubicBezTo>
                  <a:close/>
                  <a:moveTo>
                    <a:pt x="1921923" y="322310"/>
                  </a:moveTo>
                  <a:cubicBezTo>
                    <a:pt x="1900354" y="322310"/>
                    <a:pt x="1878314" y="332844"/>
                    <a:pt x="1872804" y="346013"/>
                  </a:cubicBezTo>
                  <a:cubicBezTo>
                    <a:pt x="1867294" y="359118"/>
                    <a:pt x="1880518" y="369841"/>
                    <a:pt x="1902244" y="369841"/>
                  </a:cubicBezTo>
                  <a:cubicBezTo>
                    <a:pt x="1924127" y="369841"/>
                    <a:pt x="1946010" y="359118"/>
                    <a:pt x="1951362" y="346013"/>
                  </a:cubicBezTo>
                  <a:cubicBezTo>
                    <a:pt x="1956715" y="332844"/>
                    <a:pt x="1943333" y="322310"/>
                    <a:pt x="1921923" y="322310"/>
                  </a:cubicBezTo>
                  <a:close/>
                  <a:moveTo>
                    <a:pt x="2018113" y="322310"/>
                  </a:moveTo>
                  <a:cubicBezTo>
                    <a:pt x="1996702" y="322310"/>
                    <a:pt x="1974977" y="332844"/>
                    <a:pt x="1969624" y="346013"/>
                  </a:cubicBezTo>
                  <a:cubicBezTo>
                    <a:pt x="1964429" y="359118"/>
                    <a:pt x="1977811" y="369841"/>
                    <a:pt x="1999536" y="369841"/>
                  </a:cubicBezTo>
                  <a:cubicBezTo>
                    <a:pt x="2021262" y="369841"/>
                    <a:pt x="2043145" y="359118"/>
                    <a:pt x="2048183" y="346013"/>
                  </a:cubicBezTo>
                  <a:cubicBezTo>
                    <a:pt x="2053220" y="332844"/>
                    <a:pt x="2039681" y="322310"/>
                    <a:pt x="2018113" y="322310"/>
                  </a:cubicBezTo>
                  <a:close/>
                  <a:moveTo>
                    <a:pt x="2112887" y="322310"/>
                  </a:moveTo>
                  <a:cubicBezTo>
                    <a:pt x="2091319" y="322310"/>
                    <a:pt x="2069908" y="332844"/>
                    <a:pt x="2064870" y="346013"/>
                  </a:cubicBezTo>
                  <a:cubicBezTo>
                    <a:pt x="2059990" y="359118"/>
                    <a:pt x="2073372" y="369841"/>
                    <a:pt x="2095255" y="369841"/>
                  </a:cubicBezTo>
                  <a:cubicBezTo>
                    <a:pt x="2116980" y="369841"/>
                    <a:pt x="2138548" y="359118"/>
                    <a:pt x="2143429" y="346013"/>
                  </a:cubicBezTo>
                  <a:cubicBezTo>
                    <a:pt x="2148152" y="332844"/>
                    <a:pt x="2134455" y="322310"/>
                    <a:pt x="2112887" y="322310"/>
                  </a:cubicBezTo>
                  <a:close/>
                  <a:moveTo>
                    <a:pt x="2209235" y="322310"/>
                  </a:moveTo>
                  <a:cubicBezTo>
                    <a:pt x="2187667" y="322310"/>
                    <a:pt x="2166414" y="332844"/>
                    <a:pt x="2161691" y="346013"/>
                  </a:cubicBezTo>
                  <a:cubicBezTo>
                    <a:pt x="2156968" y="359118"/>
                    <a:pt x="2170664" y="369841"/>
                    <a:pt x="2192390" y="369841"/>
                  </a:cubicBezTo>
                  <a:cubicBezTo>
                    <a:pt x="2214273" y="369841"/>
                    <a:pt x="2235526" y="359118"/>
                    <a:pt x="2240091" y="346013"/>
                  </a:cubicBezTo>
                  <a:cubicBezTo>
                    <a:pt x="2244657" y="332844"/>
                    <a:pt x="2230803" y="322310"/>
                    <a:pt x="2209235" y="322310"/>
                  </a:cubicBezTo>
                  <a:close/>
                  <a:moveTo>
                    <a:pt x="2304009" y="322310"/>
                  </a:moveTo>
                  <a:cubicBezTo>
                    <a:pt x="2282441" y="322310"/>
                    <a:pt x="2261502" y="332844"/>
                    <a:pt x="2256937" y="346013"/>
                  </a:cubicBezTo>
                  <a:cubicBezTo>
                    <a:pt x="2252529" y="359118"/>
                    <a:pt x="2266383" y="369841"/>
                    <a:pt x="2288108" y="369841"/>
                  </a:cubicBezTo>
                  <a:cubicBezTo>
                    <a:pt x="2309991" y="369841"/>
                    <a:pt x="2331087" y="359118"/>
                    <a:pt x="2335338" y="346013"/>
                  </a:cubicBezTo>
                  <a:cubicBezTo>
                    <a:pt x="2339746" y="332844"/>
                    <a:pt x="2325577" y="322310"/>
                    <a:pt x="2304009" y="322310"/>
                  </a:cubicBezTo>
                  <a:close/>
                  <a:moveTo>
                    <a:pt x="2400357" y="322310"/>
                  </a:moveTo>
                  <a:cubicBezTo>
                    <a:pt x="2378789" y="322310"/>
                    <a:pt x="2358008" y="332844"/>
                    <a:pt x="2353757" y="346013"/>
                  </a:cubicBezTo>
                  <a:cubicBezTo>
                    <a:pt x="2349506" y="359118"/>
                    <a:pt x="2363675" y="369841"/>
                    <a:pt x="2385401" y="369841"/>
                  </a:cubicBezTo>
                  <a:cubicBezTo>
                    <a:pt x="2407284" y="369841"/>
                    <a:pt x="2428065" y="359118"/>
                    <a:pt x="2432158" y="346013"/>
                  </a:cubicBezTo>
                  <a:cubicBezTo>
                    <a:pt x="2436251" y="332844"/>
                    <a:pt x="2421925" y="322310"/>
                    <a:pt x="2400357" y="322310"/>
                  </a:cubicBezTo>
                  <a:close/>
                  <a:moveTo>
                    <a:pt x="2591478" y="322310"/>
                  </a:moveTo>
                  <a:cubicBezTo>
                    <a:pt x="2569910" y="322310"/>
                    <a:pt x="2549602" y="332844"/>
                    <a:pt x="2545823" y="346013"/>
                  </a:cubicBezTo>
                  <a:cubicBezTo>
                    <a:pt x="2542202" y="359118"/>
                    <a:pt x="2556686" y="369841"/>
                    <a:pt x="2578412" y="369841"/>
                  </a:cubicBezTo>
                  <a:cubicBezTo>
                    <a:pt x="2600295" y="369841"/>
                    <a:pt x="2620761" y="359118"/>
                    <a:pt x="2624224" y="346013"/>
                  </a:cubicBezTo>
                  <a:cubicBezTo>
                    <a:pt x="2627688" y="332844"/>
                    <a:pt x="2613047" y="322310"/>
                    <a:pt x="2591478" y="322310"/>
                  </a:cubicBezTo>
                  <a:close/>
                  <a:moveTo>
                    <a:pt x="2686410" y="322310"/>
                  </a:moveTo>
                  <a:cubicBezTo>
                    <a:pt x="2664842" y="322310"/>
                    <a:pt x="2644533" y="332844"/>
                    <a:pt x="2641069" y="346013"/>
                  </a:cubicBezTo>
                  <a:cubicBezTo>
                    <a:pt x="2637606" y="359118"/>
                    <a:pt x="2652404" y="369841"/>
                    <a:pt x="2674130" y="369841"/>
                  </a:cubicBezTo>
                  <a:cubicBezTo>
                    <a:pt x="2696013" y="369841"/>
                    <a:pt x="2716322" y="359118"/>
                    <a:pt x="2719470" y="346013"/>
                  </a:cubicBezTo>
                  <a:cubicBezTo>
                    <a:pt x="2722776" y="332844"/>
                    <a:pt x="2707820" y="322310"/>
                    <a:pt x="2686410" y="322310"/>
                  </a:cubicBezTo>
                  <a:close/>
                  <a:moveTo>
                    <a:pt x="2782758" y="322310"/>
                  </a:moveTo>
                  <a:cubicBezTo>
                    <a:pt x="2761190" y="322310"/>
                    <a:pt x="2741196" y="332844"/>
                    <a:pt x="2737890" y="346013"/>
                  </a:cubicBezTo>
                  <a:cubicBezTo>
                    <a:pt x="2734741" y="359118"/>
                    <a:pt x="2749697" y="369841"/>
                    <a:pt x="2771580" y="369841"/>
                  </a:cubicBezTo>
                  <a:cubicBezTo>
                    <a:pt x="2793306" y="369841"/>
                    <a:pt x="2813457" y="359118"/>
                    <a:pt x="2816448" y="346013"/>
                  </a:cubicBezTo>
                  <a:cubicBezTo>
                    <a:pt x="2819439" y="332844"/>
                    <a:pt x="2804326" y="322310"/>
                    <a:pt x="2782758" y="322310"/>
                  </a:cubicBezTo>
                  <a:close/>
                  <a:moveTo>
                    <a:pt x="3259932" y="322310"/>
                  </a:moveTo>
                  <a:cubicBezTo>
                    <a:pt x="3238364" y="322310"/>
                    <a:pt x="3219315" y="332844"/>
                    <a:pt x="3217426" y="346013"/>
                  </a:cubicBezTo>
                  <a:cubicBezTo>
                    <a:pt x="3215537" y="359118"/>
                    <a:pt x="3231595" y="369841"/>
                    <a:pt x="3253320" y="369841"/>
                  </a:cubicBezTo>
                  <a:cubicBezTo>
                    <a:pt x="3275203" y="369841"/>
                    <a:pt x="3294095" y="359118"/>
                    <a:pt x="3295827" y="346013"/>
                  </a:cubicBezTo>
                  <a:cubicBezTo>
                    <a:pt x="3297558" y="332844"/>
                    <a:pt x="3281500" y="322310"/>
                    <a:pt x="3259932" y="322310"/>
                  </a:cubicBezTo>
                  <a:close/>
                  <a:moveTo>
                    <a:pt x="3356438" y="322310"/>
                  </a:moveTo>
                  <a:cubicBezTo>
                    <a:pt x="3334870" y="322310"/>
                    <a:pt x="3315978" y="332844"/>
                    <a:pt x="3314404" y="346013"/>
                  </a:cubicBezTo>
                  <a:cubicBezTo>
                    <a:pt x="3312672" y="359118"/>
                    <a:pt x="3329045" y="369841"/>
                    <a:pt x="3350770" y="369841"/>
                  </a:cubicBezTo>
                  <a:cubicBezTo>
                    <a:pt x="3372496" y="369841"/>
                    <a:pt x="3391388" y="359118"/>
                    <a:pt x="3392805" y="346013"/>
                  </a:cubicBezTo>
                  <a:cubicBezTo>
                    <a:pt x="3394221" y="332844"/>
                    <a:pt x="3377849" y="322310"/>
                    <a:pt x="3356438" y="322310"/>
                  </a:cubicBezTo>
                  <a:close/>
                  <a:moveTo>
                    <a:pt x="252520" y="381065"/>
                  </a:moveTo>
                  <a:cubicBezTo>
                    <a:pt x="230637" y="381065"/>
                    <a:pt x="204818" y="391914"/>
                    <a:pt x="194742" y="405333"/>
                  </a:cubicBezTo>
                  <a:cubicBezTo>
                    <a:pt x="184667" y="418815"/>
                    <a:pt x="194112" y="429788"/>
                    <a:pt x="216153" y="429788"/>
                  </a:cubicBezTo>
                  <a:cubicBezTo>
                    <a:pt x="238193" y="429788"/>
                    <a:pt x="264169" y="418815"/>
                    <a:pt x="274088" y="405333"/>
                  </a:cubicBezTo>
                  <a:cubicBezTo>
                    <a:pt x="284006" y="391914"/>
                    <a:pt x="274245" y="381065"/>
                    <a:pt x="252520" y="381065"/>
                  </a:cubicBezTo>
                  <a:close/>
                  <a:moveTo>
                    <a:pt x="350284" y="381065"/>
                  </a:moveTo>
                  <a:cubicBezTo>
                    <a:pt x="328559" y="381065"/>
                    <a:pt x="302898" y="391914"/>
                    <a:pt x="292979" y="405333"/>
                  </a:cubicBezTo>
                  <a:cubicBezTo>
                    <a:pt x="283219" y="418815"/>
                    <a:pt x="292979" y="429788"/>
                    <a:pt x="315020" y="429788"/>
                  </a:cubicBezTo>
                  <a:cubicBezTo>
                    <a:pt x="337060" y="429788"/>
                    <a:pt x="362722" y="418815"/>
                    <a:pt x="372482" y="405333"/>
                  </a:cubicBezTo>
                  <a:cubicBezTo>
                    <a:pt x="382086" y="391914"/>
                    <a:pt x="372167" y="381065"/>
                    <a:pt x="350284" y="381065"/>
                  </a:cubicBezTo>
                  <a:close/>
                  <a:moveTo>
                    <a:pt x="446475" y="381065"/>
                  </a:moveTo>
                  <a:cubicBezTo>
                    <a:pt x="424750" y="381065"/>
                    <a:pt x="399403" y="391914"/>
                    <a:pt x="389800" y="405333"/>
                  </a:cubicBezTo>
                  <a:cubicBezTo>
                    <a:pt x="380196" y="418815"/>
                    <a:pt x="390115" y="429788"/>
                    <a:pt x="412155" y="429788"/>
                  </a:cubicBezTo>
                  <a:cubicBezTo>
                    <a:pt x="434195" y="429788"/>
                    <a:pt x="459699" y="418815"/>
                    <a:pt x="469145" y="405333"/>
                  </a:cubicBezTo>
                  <a:cubicBezTo>
                    <a:pt x="478434" y="391914"/>
                    <a:pt x="468358" y="381065"/>
                    <a:pt x="446475" y="381065"/>
                  </a:cubicBezTo>
                  <a:close/>
                  <a:moveTo>
                    <a:pt x="542823" y="381065"/>
                  </a:moveTo>
                  <a:cubicBezTo>
                    <a:pt x="520940" y="381065"/>
                    <a:pt x="495751" y="391914"/>
                    <a:pt x="486463" y="405333"/>
                  </a:cubicBezTo>
                  <a:cubicBezTo>
                    <a:pt x="477174" y="418815"/>
                    <a:pt x="487407" y="429788"/>
                    <a:pt x="509448" y="429788"/>
                  </a:cubicBezTo>
                  <a:cubicBezTo>
                    <a:pt x="531331" y="429788"/>
                    <a:pt x="556677" y="418815"/>
                    <a:pt x="565808" y="405333"/>
                  </a:cubicBezTo>
                  <a:cubicBezTo>
                    <a:pt x="574939" y="391914"/>
                    <a:pt x="564549" y="381065"/>
                    <a:pt x="542823" y="381065"/>
                  </a:cubicBezTo>
                  <a:close/>
                  <a:moveTo>
                    <a:pt x="640588" y="381065"/>
                  </a:moveTo>
                  <a:cubicBezTo>
                    <a:pt x="618862" y="381065"/>
                    <a:pt x="593831" y="391914"/>
                    <a:pt x="584857" y="405333"/>
                  </a:cubicBezTo>
                  <a:cubicBezTo>
                    <a:pt x="575726" y="418815"/>
                    <a:pt x="586274" y="429788"/>
                    <a:pt x="608157" y="429788"/>
                  </a:cubicBezTo>
                  <a:cubicBezTo>
                    <a:pt x="630198" y="429788"/>
                    <a:pt x="655229" y="418815"/>
                    <a:pt x="664203" y="405333"/>
                  </a:cubicBezTo>
                  <a:cubicBezTo>
                    <a:pt x="673019" y="391914"/>
                    <a:pt x="662471" y="381065"/>
                    <a:pt x="640588" y="381065"/>
                  </a:cubicBezTo>
                  <a:close/>
                  <a:moveTo>
                    <a:pt x="736936" y="381065"/>
                  </a:moveTo>
                  <a:cubicBezTo>
                    <a:pt x="715053" y="381065"/>
                    <a:pt x="690336" y="391914"/>
                    <a:pt x="681520" y="405333"/>
                  </a:cubicBezTo>
                  <a:cubicBezTo>
                    <a:pt x="672704" y="418815"/>
                    <a:pt x="683409" y="429788"/>
                    <a:pt x="705450" y="429788"/>
                  </a:cubicBezTo>
                  <a:cubicBezTo>
                    <a:pt x="727490" y="429788"/>
                    <a:pt x="752364" y="418815"/>
                    <a:pt x="760866" y="405333"/>
                  </a:cubicBezTo>
                  <a:cubicBezTo>
                    <a:pt x="769524" y="391914"/>
                    <a:pt x="758662" y="381065"/>
                    <a:pt x="736936" y="381065"/>
                  </a:cubicBezTo>
                  <a:close/>
                  <a:moveTo>
                    <a:pt x="833127" y="381065"/>
                  </a:moveTo>
                  <a:cubicBezTo>
                    <a:pt x="811401" y="381065"/>
                    <a:pt x="786842" y="391914"/>
                    <a:pt x="778341" y="405333"/>
                  </a:cubicBezTo>
                  <a:cubicBezTo>
                    <a:pt x="769682" y="418815"/>
                    <a:pt x="780545" y="429788"/>
                    <a:pt x="802585" y="429788"/>
                  </a:cubicBezTo>
                  <a:cubicBezTo>
                    <a:pt x="824625" y="429788"/>
                    <a:pt x="849342" y="418815"/>
                    <a:pt x="857686" y="405333"/>
                  </a:cubicBezTo>
                  <a:cubicBezTo>
                    <a:pt x="865872" y="391914"/>
                    <a:pt x="855010" y="381065"/>
                    <a:pt x="833127" y="381065"/>
                  </a:cubicBezTo>
                  <a:close/>
                  <a:moveTo>
                    <a:pt x="929475" y="381065"/>
                  </a:moveTo>
                  <a:cubicBezTo>
                    <a:pt x="907592" y="381065"/>
                    <a:pt x="883347" y="391914"/>
                    <a:pt x="875003" y="405333"/>
                  </a:cubicBezTo>
                  <a:cubicBezTo>
                    <a:pt x="866660" y="418815"/>
                    <a:pt x="877837" y="429788"/>
                    <a:pt x="899878" y="429788"/>
                  </a:cubicBezTo>
                  <a:cubicBezTo>
                    <a:pt x="921918" y="429788"/>
                    <a:pt x="946320" y="418815"/>
                    <a:pt x="954349" y="405333"/>
                  </a:cubicBezTo>
                  <a:cubicBezTo>
                    <a:pt x="962378" y="391914"/>
                    <a:pt x="951200" y="381065"/>
                    <a:pt x="929475" y="381065"/>
                  </a:cubicBezTo>
                  <a:close/>
                  <a:moveTo>
                    <a:pt x="1027240" y="381065"/>
                  </a:moveTo>
                  <a:cubicBezTo>
                    <a:pt x="1005514" y="381065"/>
                    <a:pt x="981427" y="391914"/>
                    <a:pt x="973398" y="405333"/>
                  </a:cubicBezTo>
                  <a:cubicBezTo>
                    <a:pt x="965369" y="418815"/>
                    <a:pt x="976704" y="429788"/>
                    <a:pt x="998745" y="429788"/>
                  </a:cubicBezTo>
                  <a:cubicBezTo>
                    <a:pt x="1020628" y="429788"/>
                    <a:pt x="1044872" y="418815"/>
                    <a:pt x="1052744" y="405333"/>
                  </a:cubicBezTo>
                  <a:cubicBezTo>
                    <a:pt x="1060458" y="391914"/>
                    <a:pt x="1049123" y="381065"/>
                    <a:pt x="1027240" y="381065"/>
                  </a:cubicBezTo>
                  <a:close/>
                  <a:moveTo>
                    <a:pt x="1123588" y="381065"/>
                  </a:moveTo>
                  <a:cubicBezTo>
                    <a:pt x="1101705" y="381065"/>
                    <a:pt x="1077933" y="391914"/>
                    <a:pt x="1070218" y="405333"/>
                  </a:cubicBezTo>
                  <a:cubicBezTo>
                    <a:pt x="1062347" y="418815"/>
                    <a:pt x="1073839" y="429788"/>
                    <a:pt x="1095880" y="429788"/>
                  </a:cubicBezTo>
                  <a:cubicBezTo>
                    <a:pt x="1117920" y="429788"/>
                    <a:pt x="1141850" y="418815"/>
                    <a:pt x="1149406" y="405333"/>
                  </a:cubicBezTo>
                  <a:cubicBezTo>
                    <a:pt x="1156963" y="391914"/>
                    <a:pt x="1145313" y="381065"/>
                    <a:pt x="1123588" y="381065"/>
                  </a:cubicBezTo>
                  <a:close/>
                  <a:moveTo>
                    <a:pt x="1219936" y="381065"/>
                  </a:moveTo>
                  <a:cubicBezTo>
                    <a:pt x="1198053" y="381065"/>
                    <a:pt x="1174438" y="391914"/>
                    <a:pt x="1166881" y="405333"/>
                  </a:cubicBezTo>
                  <a:cubicBezTo>
                    <a:pt x="1159482" y="418815"/>
                    <a:pt x="1171132" y="429788"/>
                    <a:pt x="1193172" y="429788"/>
                  </a:cubicBezTo>
                  <a:cubicBezTo>
                    <a:pt x="1215213" y="429788"/>
                    <a:pt x="1238985" y="418815"/>
                    <a:pt x="1246227" y="405333"/>
                  </a:cubicBezTo>
                  <a:cubicBezTo>
                    <a:pt x="1253469" y="391914"/>
                    <a:pt x="1241661" y="381065"/>
                    <a:pt x="1219936" y="381065"/>
                  </a:cubicBezTo>
                  <a:close/>
                  <a:moveTo>
                    <a:pt x="1317701" y="381065"/>
                  </a:moveTo>
                  <a:cubicBezTo>
                    <a:pt x="1295975" y="381065"/>
                    <a:pt x="1272518" y="391914"/>
                    <a:pt x="1265276" y="405333"/>
                  </a:cubicBezTo>
                  <a:cubicBezTo>
                    <a:pt x="1258034" y="418815"/>
                    <a:pt x="1269999" y="429788"/>
                    <a:pt x="1292039" y="429788"/>
                  </a:cubicBezTo>
                  <a:cubicBezTo>
                    <a:pt x="1313922" y="429788"/>
                    <a:pt x="1337537" y="418815"/>
                    <a:pt x="1344621" y="405333"/>
                  </a:cubicBezTo>
                  <a:cubicBezTo>
                    <a:pt x="1351548" y="391914"/>
                    <a:pt x="1339584" y="381065"/>
                    <a:pt x="1317701" y="381065"/>
                  </a:cubicBezTo>
                  <a:close/>
                  <a:moveTo>
                    <a:pt x="1414049" y="381065"/>
                  </a:moveTo>
                  <a:cubicBezTo>
                    <a:pt x="1392323" y="381065"/>
                    <a:pt x="1369023" y="391914"/>
                    <a:pt x="1362096" y="405333"/>
                  </a:cubicBezTo>
                  <a:cubicBezTo>
                    <a:pt x="1355012" y="418815"/>
                    <a:pt x="1367292" y="429788"/>
                    <a:pt x="1389175" y="429788"/>
                  </a:cubicBezTo>
                  <a:cubicBezTo>
                    <a:pt x="1411215" y="429788"/>
                    <a:pt x="1434672" y="418815"/>
                    <a:pt x="1441442" y="405333"/>
                  </a:cubicBezTo>
                  <a:cubicBezTo>
                    <a:pt x="1448054" y="391914"/>
                    <a:pt x="1435774" y="381065"/>
                    <a:pt x="1414049" y="381065"/>
                  </a:cubicBezTo>
                  <a:close/>
                  <a:moveTo>
                    <a:pt x="1510397" y="381065"/>
                  </a:moveTo>
                  <a:cubicBezTo>
                    <a:pt x="1488514" y="381065"/>
                    <a:pt x="1465529" y="391914"/>
                    <a:pt x="1458759" y="405333"/>
                  </a:cubicBezTo>
                  <a:cubicBezTo>
                    <a:pt x="1452147" y="418815"/>
                    <a:pt x="1464427" y="429788"/>
                    <a:pt x="1486467" y="429788"/>
                  </a:cubicBezTo>
                  <a:cubicBezTo>
                    <a:pt x="1508508" y="429788"/>
                    <a:pt x="1531650" y="418815"/>
                    <a:pt x="1538105" y="405333"/>
                  </a:cubicBezTo>
                  <a:cubicBezTo>
                    <a:pt x="1544559" y="391914"/>
                    <a:pt x="1532122" y="381065"/>
                    <a:pt x="1510397" y="381065"/>
                  </a:cubicBezTo>
                  <a:close/>
                  <a:moveTo>
                    <a:pt x="1608319" y="381065"/>
                  </a:moveTo>
                  <a:cubicBezTo>
                    <a:pt x="1586436" y="381065"/>
                    <a:pt x="1563609" y="391914"/>
                    <a:pt x="1557154" y="405333"/>
                  </a:cubicBezTo>
                  <a:cubicBezTo>
                    <a:pt x="1550699" y="418815"/>
                    <a:pt x="1563294" y="429788"/>
                    <a:pt x="1585334" y="429788"/>
                  </a:cubicBezTo>
                  <a:cubicBezTo>
                    <a:pt x="1607375" y="429788"/>
                    <a:pt x="1630360" y="418815"/>
                    <a:pt x="1636499" y="405333"/>
                  </a:cubicBezTo>
                  <a:cubicBezTo>
                    <a:pt x="1642797" y="391914"/>
                    <a:pt x="1630045" y="381065"/>
                    <a:pt x="1608319" y="381065"/>
                  </a:cubicBezTo>
                  <a:close/>
                  <a:moveTo>
                    <a:pt x="1704510" y="381065"/>
                  </a:moveTo>
                  <a:cubicBezTo>
                    <a:pt x="1682627" y="381065"/>
                    <a:pt x="1660114" y="391914"/>
                    <a:pt x="1653974" y="405333"/>
                  </a:cubicBezTo>
                  <a:cubicBezTo>
                    <a:pt x="1647677" y="418815"/>
                    <a:pt x="1660586" y="429788"/>
                    <a:pt x="1682627" y="429788"/>
                  </a:cubicBezTo>
                  <a:cubicBezTo>
                    <a:pt x="1704510" y="429788"/>
                    <a:pt x="1727337" y="418815"/>
                    <a:pt x="1733320" y="405333"/>
                  </a:cubicBezTo>
                  <a:cubicBezTo>
                    <a:pt x="1739145" y="391914"/>
                    <a:pt x="1726235" y="381065"/>
                    <a:pt x="1704510" y="381065"/>
                  </a:cubicBezTo>
                  <a:close/>
                  <a:moveTo>
                    <a:pt x="2091319" y="381065"/>
                  </a:moveTo>
                  <a:cubicBezTo>
                    <a:pt x="2069593" y="381065"/>
                    <a:pt x="2047868" y="391914"/>
                    <a:pt x="2042672" y="405333"/>
                  </a:cubicBezTo>
                  <a:cubicBezTo>
                    <a:pt x="2037635" y="418815"/>
                    <a:pt x="2051174" y="429788"/>
                    <a:pt x="2073214" y="429788"/>
                  </a:cubicBezTo>
                  <a:cubicBezTo>
                    <a:pt x="2095255" y="429788"/>
                    <a:pt x="2117138" y="418815"/>
                    <a:pt x="2122175" y="405333"/>
                  </a:cubicBezTo>
                  <a:cubicBezTo>
                    <a:pt x="2127056" y="391914"/>
                    <a:pt x="2113202" y="381065"/>
                    <a:pt x="2091319" y="381065"/>
                  </a:cubicBezTo>
                  <a:close/>
                  <a:moveTo>
                    <a:pt x="2187667" y="381065"/>
                  </a:moveTo>
                  <a:cubicBezTo>
                    <a:pt x="2165941" y="381065"/>
                    <a:pt x="2144373" y="391914"/>
                    <a:pt x="2139493" y="405333"/>
                  </a:cubicBezTo>
                  <a:cubicBezTo>
                    <a:pt x="2134612" y="418815"/>
                    <a:pt x="2148624" y="429788"/>
                    <a:pt x="2170507" y="429788"/>
                  </a:cubicBezTo>
                  <a:cubicBezTo>
                    <a:pt x="2192547" y="429788"/>
                    <a:pt x="2214115" y="418815"/>
                    <a:pt x="2218838" y="405333"/>
                  </a:cubicBezTo>
                  <a:cubicBezTo>
                    <a:pt x="2223404" y="391914"/>
                    <a:pt x="2209550" y="381065"/>
                    <a:pt x="2187667" y="381065"/>
                  </a:cubicBezTo>
                  <a:close/>
                  <a:moveTo>
                    <a:pt x="2672713" y="381065"/>
                  </a:moveTo>
                  <a:cubicBezTo>
                    <a:pt x="2650830" y="381065"/>
                    <a:pt x="2630364" y="391914"/>
                    <a:pt x="2626743" y="405333"/>
                  </a:cubicBezTo>
                  <a:cubicBezTo>
                    <a:pt x="2623280" y="418815"/>
                    <a:pt x="2638236" y="429788"/>
                    <a:pt x="2660276" y="429788"/>
                  </a:cubicBezTo>
                  <a:cubicBezTo>
                    <a:pt x="2682316" y="429788"/>
                    <a:pt x="2702940" y="418815"/>
                    <a:pt x="2706246" y="405333"/>
                  </a:cubicBezTo>
                  <a:cubicBezTo>
                    <a:pt x="2709552" y="391914"/>
                    <a:pt x="2694439" y="381065"/>
                    <a:pt x="2672713" y="381065"/>
                  </a:cubicBezTo>
                  <a:close/>
                  <a:moveTo>
                    <a:pt x="306833" y="439821"/>
                  </a:moveTo>
                  <a:cubicBezTo>
                    <a:pt x="284793" y="439821"/>
                    <a:pt x="258817" y="450920"/>
                    <a:pt x="248741" y="464653"/>
                  </a:cubicBezTo>
                  <a:cubicBezTo>
                    <a:pt x="238666" y="478448"/>
                    <a:pt x="248426" y="489735"/>
                    <a:pt x="270624" y="489735"/>
                  </a:cubicBezTo>
                  <a:cubicBezTo>
                    <a:pt x="292979" y="489735"/>
                    <a:pt x="319113" y="478448"/>
                    <a:pt x="329031" y="464653"/>
                  </a:cubicBezTo>
                  <a:cubicBezTo>
                    <a:pt x="338949" y="450920"/>
                    <a:pt x="328874" y="439821"/>
                    <a:pt x="306833" y="439821"/>
                  </a:cubicBezTo>
                  <a:close/>
                  <a:moveTo>
                    <a:pt x="404598" y="439821"/>
                  </a:moveTo>
                  <a:cubicBezTo>
                    <a:pt x="382558" y="439821"/>
                    <a:pt x="356739" y="450920"/>
                    <a:pt x="346978" y="464653"/>
                  </a:cubicBezTo>
                  <a:cubicBezTo>
                    <a:pt x="337218" y="478448"/>
                    <a:pt x="347136" y="489735"/>
                    <a:pt x="369491" y="489735"/>
                  </a:cubicBezTo>
                  <a:cubicBezTo>
                    <a:pt x="391846" y="489735"/>
                    <a:pt x="417665" y="478448"/>
                    <a:pt x="427268" y="464653"/>
                  </a:cubicBezTo>
                  <a:cubicBezTo>
                    <a:pt x="436872" y="450920"/>
                    <a:pt x="426639" y="439821"/>
                    <a:pt x="404598" y="439821"/>
                  </a:cubicBezTo>
                  <a:close/>
                  <a:moveTo>
                    <a:pt x="795973" y="439821"/>
                  </a:moveTo>
                  <a:cubicBezTo>
                    <a:pt x="773932" y="439821"/>
                    <a:pt x="748901" y="450920"/>
                    <a:pt x="740242" y="464653"/>
                  </a:cubicBezTo>
                  <a:cubicBezTo>
                    <a:pt x="731583" y="478448"/>
                    <a:pt x="742446" y="489735"/>
                    <a:pt x="764644" y="489735"/>
                  </a:cubicBezTo>
                  <a:cubicBezTo>
                    <a:pt x="786999" y="489735"/>
                    <a:pt x="812031" y="478448"/>
                    <a:pt x="820532" y="464653"/>
                  </a:cubicBezTo>
                  <a:cubicBezTo>
                    <a:pt x="829033" y="450920"/>
                    <a:pt x="818013" y="439821"/>
                    <a:pt x="795973" y="439821"/>
                  </a:cubicBezTo>
                  <a:close/>
                  <a:moveTo>
                    <a:pt x="893895" y="439821"/>
                  </a:moveTo>
                  <a:cubicBezTo>
                    <a:pt x="871697" y="439821"/>
                    <a:pt x="846981" y="450920"/>
                    <a:pt x="838637" y="464653"/>
                  </a:cubicBezTo>
                  <a:cubicBezTo>
                    <a:pt x="830135" y="478448"/>
                    <a:pt x="841156" y="489735"/>
                    <a:pt x="863511" y="489735"/>
                  </a:cubicBezTo>
                  <a:cubicBezTo>
                    <a:pt x="885866" y="489735"/>
                    <a:pt x="910583" y="478448"/>
                    <a:pt x="918927" y="464653"/>
                  </a:cubicBezTo>
                  <a:cubicBezTo>
                    <a:pt x="927113" y="450920"/>
                    <a:pt x="915936" y="439821"/>
                    <a:pt x="893895" y="439821"/>
                  </a:cubicBezTo>
                  <a:close/>
                  <a:moveTo>
                    <a:pt x="991660" y="439821"/>
                  </a:moveTo>
                  <a:cubicBezTo>
                    <a:pt x="969620" y="439821"/>
                    <a:pt x="945060" y="450920"/>
                    <a:pt x="936874" y="464653"/>
                  </a:cubicBezTo>
                  <a:cubicBezTo>
                    <a:pt x="928688" y="478448"/>
                    <a:pt x="940023" y="489735"/>
                    <a:pt x="962378" y="489735"/>
                  </a:cubicBezTo>
                  <a:cubicBezTo>
                    <a:pt x="984576" y="489735"/>
                    <a:pt x="1009292" y="478448"/>
                    <a:pt x="1017321" y="464653"/>
                  </a:cubicBezTo>
                  <a:cubicBezTo>
                    <a:pt x="1025193" y="450920"/>
                    <a:pt x="1013701" y="439821"/>
                    <a:pt x="991660" y="439821"/>
                  </a:cubicBezTo>
                  <a:close/>
                  <a:moveTo>
                    <a:pt x="1089583" y="439821"/>
                  </a:moveTo>
                  <a:cubicBezTo>
                    <a:pt x="1067385" y="439821"/>
                    <a:pt x="1043140" y="450920"/>
                    <a:pt x="1035269" y="464653"/>
                  </a:cubicBezTo>
                  <a:cubicBezTo>
                    <a:pt x="1027397" y="478448"/>
                    <a:pt x="1038890" y="489735"/>
                    <a:pt x="1061087" y="489735"/>
                  </a:cubicBezTo>
                  <a:cubicBezTo>
                    <a:pt x="1083443" y="489735"/>
                    <a:pt x="1107845" y="478448"/>
                    <a:pt x="1115559" y="464653"/>
                  </a:cubicBezTo>
                  <a:cubicBezTo>
                    <a:pt x="1123273" y="450920"/>
                    <a:pt x="1111623" y="439821"/>
                    <a:pt x="1089583" y="439821"/>
                  </a:cubicBezTo>
                  <a:close/>
                  <a:moveTo>
                    <a:pt x="1187347" y="439821"/>
                  </a:moveTo>
                  <a:cubicBezTo>
                    <a:pt x="1165307" y="439821"/>
                    <a:pt x="1141220" y="450920"/>
                    <a:pt x="1133663" y="464653"/>
                  </a:cubicBezTo>
                  <a:cubicBezTo>
                    <a:pt x="1125949" y="478448"/>
                    <a:pt x="1137757" y="489735"/>
                    <a:pt x="1159954" y="489735"/>
                  </a:cubicBezTo>
                  <a:cubicBezTo>
                    <a:pt x="1182310" y="489735"/>
                    <a:pt x="1206397" y="478448"/>
                    <a:pt x="1213953" y="464653"/>
                  </a:cubicBezTo>
                  <a:cubicBezTo>
                    <a:pt x="1221353" y="450920"/>
                    <a:pt x="1209545" y="439821"/>
                    <a:pt x="1187347" y="439821"/>
                  </a:cubicBezTo>
                  <a:close/>
                  <a:moveTo>
                    <a:pt x="1285270" y="439821"/>
                  </a:moveTo>
                  <a:cubicBezTo>
                    <a:pt x="1263229" y="439821"/>
                    <a:pt x="1239300" y="450920"/>
                    <a:pt x="1231901" y="464653"/>
                  </a:cubicBezTo>
                  <a:cubicBezTo>
                    <a:pt x="1224501" y="478448"/>
                    <a:pt x="1236623" y="489735"/>
                    <a:pt x="1258821" y="489735"/>
                  </a:cubicBezTo>
                  <a:cubicBezTo>
                    <a:pt x="1281177" y="489735"/>
                    <a:pt x="1305106" y="478448"/>
                    <a:pt x="1312348" y="464653"/>
                  </a:cubicBezTo>
                  <a:cubicBezTo>
                    <a:pt x="1319432" y="450920"/>
                    <a:pt x="1307310" y="439821"/>
                    <a:pt x="1285270" y="439821"/>
                  </a:cubicBezTo>
                  <a:close/>
                  <a:moveTo>
                    <a:pt x="1383192" y="439821"/>
                  </a:moveTo>
                  <a:cubicBezTo>
                    <a:pt x="1360994" y="439821"/>
                    <a:pt x="1337380" y="450920"/>
                    <a:pt x="1330295" y="464653"/>
                  </a:cubicBezTo>
                  <a:cubicBezTo>
                    <a:pt x="1323211" y="478448"/>
                    <a:pt x="1335490" y="489735"/>
                    <a:pt x="1357688" y="489735"/>
                  </a:cubicBezTo>
                  <a:cubicBezTo>
                    <a:pt x="1380044" y="489735"/>
                    <a:pt x="1403658" y="478448"/>
                    <a:pt x="1410585" y="464653"/>
                  </a:cubicBezTo>
                  <a:cubicBezTo>
                    <a:pt x="1417512" y="450920"/>
                    <a:pt x="1405233" y="439821"/>
                    <a:pt x="1383192" y="439821"/>
                  </a:cubicBezTo>
                  <a:close/>
                  <a:moveTo>
                    <a:pt x="1480957" y="439821"/>
                  </a:moveTo>
                  <a:cubicBezTo>
                    <a:pt x="1458917" y="439821"/>
                    <a:pt x="1435459" y="450920"/>
                    <a:pt x="1428690" y="464653"/>
                  </a:cubicBezTo>
                  <a:cubicBezTo>
                    <a:pt x="1421763" y="478448"/>
                    <a:pt x="1434200" y="489735"/>
                    <a:pt x="1456555" y="489735"/>
                  </a:cubicBezTo>
                  <a:cubicBezTo>
                    <a:pt x="1478910" y="489735"/>
                    <a:pt x="1502368" y="478448"/>
                    <a:pt x="1508980" y="464653"/>
                  </a:cubicBezTo>
                  <a:cubicBezTo>
                    <a:pt x="1515592" y="450920"/>
                    <a:pt x="1502997" y="439821"/>
                    <a:pt x="1480957" y="439821"/>
                  </a:cubicBezTo>
                  <a:close/>
                  <a:moveTo>
                    <a:pt x="1578879" y="439821"/>
                  </a:moveTo>
                  <a:cubicBezTo>
                    <a:pt x="1556839" y="439821"/>
                    <a:pt x="1533539" y="450920"/>
                    <a:pt x="1527084" y="464653"/>
                  </a:cubicBezTo>
                  <a:cubicBezTo>
                    <a:pt x="1520472" y="478448"/>
                    <a:pt x="1533067" y="489735"/>
                    <a:pt x="1555422" y="489735"/>
                  </a:cubicBezTo>
                  <a:cubicBezTo>
                    <a:pt x="1577620" y="489735"/>
                    <a:pt x="1600920" y="478448"/>
                    <a:pt x="1607375" y="464653"/>
                  </a:cubicBezTo>
                  <a:cubicBezTo>
                    <a:pt x="1613672" y="450920"/>
                    <a:pt x="1600920" y="439821"/>
                    <a:pt x="1578879" y="439821"/>
                  </a:cubicBezTo>
                  <a:close/>
                  <a:moveTo>
                    <a:pt x="1676644" y="439821"/>
                  </a:moveTo>
                  <a:cubicBezTo>
                    <a:pt x="1654604" y="439821"/>
                    <a:pt x="1631619" y="450920"/>
                    <a:pt x="1625322" y="464653"/>
                  </a:cubicBezTo>
                  <a:cubicBezTo>
                    <a:pt x="1619024" y="478448"/>
                    <a:pt x="1631934" y="489735"/>
                    <a:pt x="1654289" y="489735"/>
                  </a:cubicBezTo>
                  <a:cubicBezTo>
                    <a:pt x="1676487" y="489735"/>
                    <a:pt x="1699629" y="478448"/>
                    <a:pt x="1705769" y="464653"/>
                  </a:cubicBezTo>
                  <a:cubicBezTo>
                    <a:pt x="1711752" y="450920"/>
                    <a:pt x="1698842" y="439821"/>
                    <a:pt x="1676644" y="439821"/>
                  </a:cubicBezTo>
                  <a:close/>
                  <a:moveTo>
                    <a:pt x="2069908" y="439821"/>
                  </a:moveTo>
                  <a:cubicBezTo>
                    <a:pt x="2047868" y="439821"/>
                    <a:pt x="2025670" y="450920"/>
                    <a:pt x="2020475" y="464653"/>
                  </a:cubicBezTo>
                  <a:cubicBezTo>
                    <a:pt x="2015279" y="478448"/>
                    <a:pt x="2028976" y="489735"/>
                    <a:pt x="2051331" y="489735"/>
                  </a:cubicBezTo>
                  <a:cubicBezTo>
                    <a:pt x="2073686" y="489735"/>
                    <a:pt x="2095884" y="478448"/>
                    <a:pt x="2100922" y="464653"/>
                  </a:cubicBezTo>
                  <a:cubicBezTo>
                    <a:pt x="2105802" y="450920"/>
                    <a:pt x="2091948" y="439821"/>
                    <a:pt x="2069908" y="439821"/>
                  </a:cubicBezTo>
                  <a:close/>
                  <a:moveTo>
                    <a:pt x="2167830" y="439821"/>
                  </a:moveTo>
                  <a:cubicBezTo>
                    <a:pt x="2145790" y="439821"/>
                    <a:pt x="2123907" y="450920"/>
                    <a:pt x="2118869" y="464653"/>
                  </a:cubicBezTo>
                  <a:cubicBezTo>
                    <a:pt x="2113831" y="478448"/>
                    <a:pt x="2128000" y="489735"/>
                    <a:pt x="2150198" y="489735"/>
                  </a:cubicBezTo>
                  <a:cubicBezTo>
                    <a:pt x="2172553" y="489735"/>
                    <a:pt x="2194436" y="478448"/>
                    <a:pt x="2199159" y="464653"/>
                  </a:cubicBezTo>
                  <a:cubicBezTo>
                    <a:pt x="2203882" y="450920"/>
                    <a:pt x="2189871" y="439821"/>
                    <a:pt x="2167830" y="439821"/>
                  </a:cubicBezTo>
                  <a:close/>
                  <a:moveTo>
                    <a:pt x="2265753" y="439821"/>
                  </a:moveTo>
                  <a:cubicBezTo>
                    <a:pt x="2243712" y="439821"/>
                    <a:pt x="2221987" y="450920"/>
                    <a:pt x="2217264" y="464653"/>
                  </a:cubicBezTo>
                  <a:cubicBezTo>
                    <a:pt x="2212541" y="478448"/>
                    <a:pt x="2226867" y="489735"/>
                    <a:pt x="2249065" y="489735"/>
                  </a:cubicBezTo>
                  <a:cubicBezTo>
                    <a:pt x="2271420" y="489735"/>
                    <a:pt x="2293146" y="478448"/>
                    <a:pt x="2297554" y="464653"/>
                  </a:cubicBezTo>
                  <a:cubicBezTo>
                    <a:pt x="2302119" y="450920"/>
                    <a:pt x="2287793" y="439821"/>
                    <a:pt x="2265753" y="439821"/>
                  </a:cubicBezTo>
                  <a:close/>
                  <a:moveTo>
                    <a:pt x="2363675" y="439821"/>
                  </a:moveTo>
                  <a:cubicBezTo>
                    <a:pt x="2341635" y="439821"/>
                    <a:pt x="2320067" y="450920"/>
                    <a:pt x="2315659" y="464653"/>
                  </a:cubicBezTo>
                  <a:cubicBezTo>
                    <a:pt x="2311250" y="478448"/>
                    <a:pt x="2325734" y="489735"/>
                    <a:pt x="2347932" y="489735"/>
                  </a:cubicBezTo>
                  <a:cubicBezTo>
                    <a:pt x="2370287" y="489735"/>
                    <a:pt x="2391855" y="478448"/>
                    <a:pt x="2395949" y="464653"/>
                  </a:cubicBezTo>
                  <a:cubicBezTo>
                    <a:pt x="2400199" y="450920"/>
                    <a:pt x="2385716" y="439821"/>
                    <a:pt x="2363675" y="439821"/>
                  </a:cubicBezTo>
                  <a:close/>
                  <a:moveTo>
                    <a:pt x="64704" y="501775"/>
                  </a:moveTo>
                  <a:cubicBezTo>
                    <a:pt x="42349" y="501775"/>
                    <a:pt x="15428" y="513062"/>
                    <a:pt x="4565" y="527171"/>
                  </a:cubicBezTo>
                  <a:cubicBezTo>
                    <a:pt x="-6297" y="541280"/>
                    <a:pt x="3148" y="552881"/>
                    <a:pt x="25661" y="552881"/>
                  </a:cubicBezTo>
                  <a:cubicBezTo>
                    <a:pt x="48174" y="552881"/>
                    <a:pt x="75252" y="541280"/>
                    <a:pt x="85957" y="527171"/>
                  </a:cubicBezTo>
                  <a:cubicBezTo>
                    <a:pt x="96505" y="513062"/>
                    <a:pt x="87059" y="501775"/>
                    <a:pt x="64704" y="501775"/>
                  </a:cubicBezTo>
                  <a:close/>
                  <a:moveTo>
                    <a:pt x="162469" y="501775"/>
                  </a:moveTo>
                  <a:cubicBezTo>
                    <a:pt x="140113" y="501775"/>
                    <a:pt x="113508" y="513062"/>
                    <a:pt x="102802" y="527171"/>
                  </a:cubicBezTo>
                  <a:cubicBezTo>
                    <a:pt x="92254" y="541280"/>
                    <a:pt x="101858" y="552881"/>
                    <a:pt x="124528" y="552881"/>
                  </a:cubicBezTo>
                  <a:cubicBezTo>
                    <a:pt x="147040" y="552881"/>
                    <a:pt x="173804" y="541280"/>
                    <a:pt x="184194" y="527171"/>
                  </a:cubicBezTo>
                  <a:cubicBezTo>
                    <a:pt x="194585" y="513062"/>
                    <a:pt x="184824" y="501775"/>
                    <a:pt x="162469" y="501775"/>
                  </a:cubicBezTo>
                  <a:close/>
                  <a:moveTo>
                    <a:pt x="956081" y="501775"/>
                  </a:moveTo>
                  <a:cubicBezTo>
                    <a:pt x="933725" y="501775"/>
                    <a:pt x="908851" y="513062"/>
                    <a:pt x="900507" y="527171"/>
                  </a:cubicBezTo>
                  <a:cubicBezTo>
                    <a:pt x="892006" y="541280"/>
                    <a:pt x="903499" y="552881"/>
                    <a:pt x="926011" y="552881"/>
                  </a:cubicBezTo>
                  <a:cubicBezTo>
                    <a:pt x="948681" y="552881"/>
                    <a:pt x="973556" y="541280"/>
                    <a:pt x="981742" y="527171"/>
                  </a:cubicBezTo>
                  <a:cubicBezTo>
                    <a:pt x="989928" y="513062"/>
                    <a:pt x="978436" y="501775"/>
                    <a:pt x="956081" y="501775"/>
                  </a:cubicBezTo>
                  <a:close/>
                  <a:moveTo>
                    <a:pt x="1055420" y="501775"/>
                  </a:moveTo>
                  <a:cubicBezTo>
                    <a:pt x="1033222" y="501775"/>
                    <a:pt x="1008505" y="513062"/>
                    <a:pt x="1000319" y="527171"/>
                  </a:cubicBezTo>
                  <a:cubicBezTo>
                    <a:pt x="992290" y="541280"/>
                    <a:pt x="1003940" y="552881"/>
                    <a:pt x="1026452" y="552881"/>
                  </a:cubicBezTo>
                  <a:cubicBezTo>
                    <a:pt x="1048965" y="552881"/>
                    <a:pt x="1073839" y="541280"/>
                    <a:pt x="1081711" y="527171"/>
                  </a:cubicBezTo>
                  <a:cubicBezTo>
                    <a:pt x="1089583" y="513062"/>
                    <a:pt x="1077775" y="501775"/>
                    <a:pt x="1055420" y="501775"/>
                  </a:cubicBezTo>
                  <a:close/>
                  <a:moveTo>
                    <a:pt x="1154917" y="501775"/>
                  </a:moveTo>
                  <a:cubicBezTo>
                    <a:pt x="1132561" y="501775"/>
                    <a:pt x="1108159" y="513062"/>
                    <a:pt x="1100288" y="527171"/>
                  </a:cubicBezTo>
                  <a:cubicBezTo>
                    <a:pt x="1092416" y="541280"/>
                    <a:pt x="1104381" y="552881"/>
                    <a:pt x="1126894" y="552881"/>
                  </a:cubicBezTo>
                  <a:cubicBezTo>
                    <a:pt x="1149564" y="552881"/>
                    <a:pt x="1173966" y="541280"/>
                    <a:pt x="1181680" y="527171"/>
                  </a:cubicBezTo>
                  <a:cubicBezTo>
                    <a:pt x="1189237" y="513062"/>
                    <a:pt x="1177272" y="501775"/>
                    <a:pt x="1154917" y="501775"/>
                  </a:cubicBezTo>
                  <a:close/>
                  <a:moveTo>
                    <a:pt x="1252681" y="501775"/>
                  </a:moveTo>
                  <a:cubicBezTo>
                    <a:pt x="1230484" y="501775"/>
                    <a:pt x="1206239" y="513062"/>
                    <a:pt x="1198682" y="527171"/>
                  </a:cubicBezTo>
                  <a:cubicBezTo>
                    <a:pt x="1191126" y="541280"/>
                    <a:pt x="1203248" y="552881"/>
                    <a:pt x="1225761" y="552881"/>
                  </a:cubicBezTo>
                  <a:cubicBezTo>
                    <a:pt x="1248273" y="552881"/>
                    <a:pt x="1272518" y="541280"/>
                    <a:pt x="1279917" y="527171"/>
                  </a:cubicBezTo>
                  <a:cubicBezTo>
                    <a:pt x="1287316" y="513062"/>
                    <a:pt x="1275037" y="501775"/>
                    <a:pt x="1252681" y="501775"/>
                  </a:cubicBezTo>
                  <a:close/>
                  <a:moveTo>
                    <a:pt x="1352178" y="501775"/>
                  </a:moveTo>
                  <a:cubicBezTo>
                    <a:pt x="1329823" y="501775"/>
                    <a:pt x="1305893" y="513062"/>
                    <a:pt x="1298651" y="527171"/>
                  </a:cubicBezTo>
                  <a:cubicBezTo>
                    <a:pt x="1291252" y="541280"/>
                    <a:pt x="1303689" y="552881"/>
                    <a:pt x="1326202" y="552881"/>
                  </a:cubicBezTo>
                  <a:cubicBezTo>
                    <a:pt x="1348715" y="552881"/>
                    <a:pt x="1372802" y="541280"/>
                    <a:pt x="1379886" y="527171"/>
                  </a:cubicBezTo>
                  <a:cubicBezTo>
                    <a:pt x="1386971" y="513062"/>
                    <a:pt x="1374533" y="501775"/>
                    <a:pt x="1352178" y="501775"/>
                  </a:cubicBezTo>
                  <a:close/>
                  <a:moveTo>
                    <a:pt x="1451675" y="501775"/>
                  </a:moveTo>
                  <a:cubicBezTo>
                    <a:pt x="1429320" y="501775"/>
                    <a:pt x="1405547" y="513062"/>
                    <a:pt x="1398463" y="527171"/>
                  </a:cubicBezTo>
                  <a:cubicBezTo>
                    <a:pt x="1391536" y="541280"/>
                    <a:pt x="1404131" y="552881"/>
                    <a:pt x="1426643" y="552881"/>
                  </a:cubicBezTo>
                  <a:cubicBezTo>
                    <a:pt x="1449156" y="552881"/>
                    <a:pt x="1473085" y="541280"/>
                    <a:pt x="1479855" y="527171"/>
                  </a:cubicBezTo>
                  <a:cubicBezTo>
                    <a:pt x="1486625" y="513062"/>
                    <a:pt x="1474030" y="501775"/>
                    <a:pt x="1451675" y="501775"/>
                  </a:cubicBezTo>
                  <a:close/>
                  <a:moveTo>
                    <a:pt x="1551171" y="501775"/>
                  </a:moveTo>
                  <a:cubicBezTo>
                    <a:pt x="1528816" y="501775"/>
                    <a:pt x="1505202" y="513062"/>
                    <a:pt x="1498432" y="527171"/>
                  </a:cubicBezTo>
                  <a:cubicBezTo>
                    <a:pt x="1491662" y="541280"/>
                    <a:pt x="1504572" y="552881"/>
                    <a:pt x="1527084" y="552881"/>
                  </a:cubicBezTo>
                  <a:cubicBezTo>
                    <a:pt x="1549597" y="552881"/>
                    <a:pt x="1573369" y="541280"/>
                    <a:pt x="1579824" y="527171"/>
                  </a:cubicBezTo>
                  <a:cubicBezTo>
                    <a:pt x="1586436" y="513062"/>
                    <a:pt x="1573527" y="501775"/>
                    <a:pt x="1551171" y="501775"/>
                  </a:cubicBezTo>
                  <a:close/>
                  <a:moveTo>
                    <a:pt x="1650511" y="501775"/>
                  </a:moveTo>
                  <a:cubicBezTo>
                    <a:pt x="1628155" y="501775"/>
                    <a:pt x="1604856" y="513062"/>
                    <a:pt x="1598401" y="527171"/>
                  </a:cubicBezTo>
                  <a:cubicBezTo>
                    <a:pt x="1591946" y="541280"/>
                    <a:pt x="1604856" y="552881"/>
                    <a:pt x="1627526" y="552881"/>
                  </a:cubicBezTo>
                  <a:cubicBezTo>
                    <a:pt x="1650038" y="552881"/>
                    <a:pt x="1673496" y="541280"/>
                    <a:pt x="1679793" y="527171"/>
                  </a:cubicBezTo>
                  <a:cubicBezTo>
                    <a:pt x="1685933" y="513062"/>
                    <a:pt x="1672866" y="501775"/>
                    <a:pt x="1650511" y="501775"/>
                  </a:cubicBezTo>
                  <a:close/>
                  <a:moveTo>
                    <a:pt x="1748433" y="501775"/>
                  </a:moveTo>
                  <a:cubicBezTo>
                    <a:pt x="1726078" y="501775"/>
                    <a:pt x="1702935" y="513062"/>
                    <a:pt x="1696796" y="527171"/>
                  </a:cubicBezTo>
                  <a:cubicBezTo>
                    <a:pt x="1690656" y="541280"/>
                    <a:pt x="1703880" y="552881"/>
                    <a:pt x="1726393" y="552881"/>
                  </a:cubicBezTo>
                  <a:cubicBezTo>
                    <a:pt x="1748905" y="552881"/>
                    <a:pt x="1772205" y="541280"/>
                    <a:pt x="1778188" y="527171"/>
                  </a:cubicBezTo>
                  <a:cubicBezTo>
                    <a:pt x="1784170" y="513062"/>
                    <a:pt x="1770788" y="501775"/>
                    <a:pt x="1748433" y="501775"/>
                  </a:cubicBezTo>
                  <a:close/>
                  <a:moveTo>
                    <a:pt x="1847930" y="501775"/>
                  </a:moveTo>
                  <a:cubicBezTo>
                    <a:pt x="1825574" y="501775"/>
                    <a:pt x="1802590" y="513062"/>
                    <a:pt x="1796765" y="527171"/>
                  </a:cubicBezTo>
                  <a:cubicBezTo>
                    <a:pt x="1790782" y="541280"/>
                    <a:pt x="1804321" y="552881"/>
                    <a:pt x="1826834" y="552881"/>
                  </a:cubicBezTo>
                  <a:cubicBezTo>
                    <a:pt x="1849504" y="552881"/>
                    <a:pt x="1872332" y="541280"/>
                    <a:pt x="1878157" y="527171"/>
                  </a:cubicBezTo>
                  <a:cubicBezTo>
                    <a:pt x="1883824" y="513062"/>
                    <a:pt x="1870285" y="501775"/>
                    <a:pt x="1847930" y="501775"/>
                  </a:cubicBezTo>
                  <a:close/>
                  <a:moveTo>
                    <a:pt x="2046766" y="501775"/>
                  </a:moveTo>
                  <a:cubicBezTo>
                    <a:pt x="2024568" y="501775"/>
                    <a:pt x="2002055" y="513062"/>
                    <a:pt x="1996702" y="527171"/>
                  </a:cubicBezTo>
                  <a:cubicBezTo>
                    <a:pt x="1991350" y="541280"/>
                    <a:pt x="2005204" y="552881"/>
                    <a:pt x="2027716" y="552881"/>
                  </a:cubicBezTo>
                  <a:cubicBezTo>
                    <a:pt x="2050387" y="552881"/>
                    <a:pt x="2072899" y="541280"/>
                    <a:pt x="2078095" y="527171"/>
                  </a:cubicBezTo>
                  <a:cubicBezTo>
                    <a:pt x="2083132" y="513062"/>
                    <a:pt x="2069121" y="501775"/>
                    <a:pt x="2046766" y="501775"/>
                  </a:cubicBezTo>
                  <a:close/>
                  <a:moveTo>
                    <a:pt x="2146262" y="501775"/>
                  </a:moveTo>
                  <a:cubicBezTo>
                    <a:pt x="2123907" y="501775"/>
                    <a:pt x="2101709" y="513062"/>
                    <a:pt x="2096671" y="527171"/>
                  </a:cubicBezTo>
                  <a:cubicBezTo>
                    <a:pt x="2091634" y="541280"/>
                    <a:pt x="2105645" y="552881"/>
                    <a:pt x="2128315" y="552881"/>
                  </a:cubicBezTo>
                  <a:cubicBezTo>
                    <a:pt x="2150828" y="552881"/>
                    <a:pt x="2173026" y="541280"/>
                    <a:pt x="2177906" y="527171"/>
                  </a:cubicBezTo>
                  <a:cubicBezTo>
                    <a:pt x="2182786" y="513062"/>
                    <a:pt x="2168618" y="501775"/>
                    <a:pt x="2146262" y="501775"/>
                  </a:cubicBezTo>
                  <a:close/>
                  <a:moveTo>
                    <a:pt x="2244185" y="501775"/>
                  </a:moveTo>
                  <a:cubicBezTo>
                    <a:pt x="2221829" y="501775"/>
                    <a:pt x="2199946" y="513062"/>
                    <a:pt x="2195066" y="527171"/>
                  </a:cubicBezTo>
                  <a:cubicBezTo>
                    <a:pt x="2190186" y="541280"/>
                    <a:pt x="2204669" y="552881"/>
                    <a:pt x="2227182" y="552881"/>
                  </a:cubicBezTo>
                  <a:cubicBezTo>
                    <a:pt x="2249695" y="552881"/>
                    <a:pt x="2271735" y="541280"/>
                    <a:pt x="2276458" y="527171"/>
                  </a:cubicBezTo>
                  <a:cubicBezTo>
                    <a:pt x="2281024" y="513062"/>
                    <a:pt x="2266540" y="501775"/>
                    <a:pt x="2244185" y="501775"/>
                  </a:cubicBezTo>
                  <a:close/>
                  <a:moveTo>
                    <a:pt x="2343681" y="501775"/>
                  </a:moveTo>
                  <a:cubicBezTo>
                    <a:pt x="2321326" y="501775"/>
                    <a:pt x="2299601" y="513062"/>
                    <a:pt x="2295035" y="527171"/>
                  </a:cubicBezTo>
                  <a:cubicBezTo>
                    <a:pt x="2290470" y="541280"/>
                    <a:pt x="2305111" y="552881"/>
                    <a:pt x="2327623" y="552881"/>
                  </a:cubicBezTo>
                  <a:cubicBezTo>
                    <a:pt x="2350293" y="552881"/>
                    <a:pt x="2372019" y="541280"/>
                    <a:pt x="2376427" y="527171"/>
                  </a:cubicBezTo>
                  <a:cubicBezTo>
                    <a:pt x="2380678" y="513062"/>
                    <a:pt x="2366037" y="501775"/>
                    <a:pt x="2343681" y="501775"/>
                  </a:cubicBezTo>
                  <a:close/>
                  <a:moveTo>
                    <a:pt x="2443178" y="501775"/>
                  </a:moveTo>
                  <a:cubicBezTo>
                    <a:pt x="2420980" y="501775"/>
                    <a:pt x="2399255" y="513062"/>
                    <a:pt x="2395004" y="527171"/>
                  </a:cubicBezTo>
                  <a:cubicBezTo>
                    <a:pt x="2390753" y="541280"/>
                    <a:pt x="2405552" y="552881"/>
                    <a:pt x="2428065" y="552881"/>
                  </a:cubicBezTo>
                  <a:cubicBezTo>
                    <a:pt x="2450735" y="552881"/>
                    <a:pt x="2472303" y="541280"/>
                    <a:pt x="2476396" y="527171"/>
                  </a:cubicBezTo>
                  <a:cubicBezTo>
                    <a:pt x="2480489" y="513062"/>
                    <a:pt x="2465533" y="501775"/>
                    <a:pt x="2443178" y="501775"/>
                  </a:cubicBezTo>
                  <a:close/>
                  <a:moveTo>
                    <a:pt x="918927" y="563666"/>
                  </a:moveTo>
                  <a:cubicBezTo>
                    <a:pt x="896257" y="563666"/>
                    <a:pt x="871068" y="575267"/>
                    <a:pt x="862409" y="589752"/>
                  </a:cubicBezTo>
                  <a:cubicBezTo>
                    <a:pt x="853750" y="604237"/>
                    <a:pt x="865243" y="616026"/>
                    <a:pt x="888070" y="616026"/>
                  </a:cubicBezTo>
                  <a:cubicBezTo>
                    <a:pt x="910898" y="616026"/>
                    <a:pt x="936402" y="604237"/>
                    <a:pt x="944746" y="589752"/>
                  </a:cubicBezTo>
                  <a:cubicBezTo>
                    <a:pt x="953089" y="575267"/>
                    <a:pt x="941440" y="563666"/>
                    <a:pt x="918927" y="563666"/>
                  </a:cubicBezTo>
                  <a:close/>
                  <a:moveTo>
                    <a:pt x="1019840" y="563666"/>
                  </a:moveTo>
                  <a:cubicBezTo>
                    <a:pt x="997328" y="563666"/>
                    <a:pt x="972296" y="575267"/>
                    <a:pt x="963952" y="589752"/>
                  </a:cubicBezTo>
                  <a:cubicBezTo>
                    <a:pt x="955608" y="604237"/>
                    <a:pt x="967258" y="616026"/>
                    <a:pt x="990086" y="616026"/>
                  </a:cubicBezTo>
                  <a:cubicBezTo>
                    <a:pt x="1013071" y="616026"/>
                    <a:pt x="1038102" y="604237"/>
                    <a:pt x="1046289" y="589752"/>
                  </a:cubicBezTo>
                  <a:cubicBezTo>
                    <a:pt x="1054318" y="575267"/>
                    <a:pt x="1042511" y="563666"/>
                    <a:pt x="1019840" y="563666"/>
                  </a:cubicBezTo>
                  <a:close/>
                  <a:moveTo>
                    <a:pt x="1119337" y="563666"/>
                  </a:moveTo>
                  <a:cubicBezTo>
                    <a:pt x="1096667" y="563666"/>
                    <a:pt x="1071950" y="575267"/>
                    <a:pt x="1063921" y="589752"/>
                  </a:cubicBezTo>
                  <a:cubicBezTo>
                    <a:pt x="1055735" y="604237"/>
                    <a:pt x="1067700" y="616026"/>
                    <a:pt x="1090527" y="616026"/>
                  </a:cubicBezTo>
                  <a:cubicBezTo>
                    <a:pt x="1113512" y="616026"/>
                    <a:pt x="1138386" y="604237"/>
                    <a:pt x="1146258" y="589752"/>
                  </a:cubicBezTo>
                  <a:cubicBezTo>
                    <a:pt x="1153972" y="575267"/>
                    <a:pt x="1142007" y="563666"/>
                    <a:pt x="1119337" y="563666"/>
                  </a:cubicBezTo>
                  <a:close/>
                  <a:moveTo>
                    <a:pt x="1220251" y="563666"/>
                  </a:moveTo>
                  <a:cubicBezTo>
                    <a:pt x="1197738" y="563666"/>
                    <a:pt x="1173179" y="575267"/>
                    <a:pt x="1165307" y="589752"/>
                  </a:cubicBezTo>
                  <a:cubicBezTo>
                    <a:pt x="1157593" y="604237"/>
                    <a:pt x="1169873" y="616026"/>
                    <a:pt x="1192700" y="616026"/>
                  </a:cubicBezTo>
                  <a:cubicBezTo>
                    <a:pt x="1215528" y="616026"/>
                    <a:pt x="1240244" y="604237"/>
                    <a:pt x="1247801" y="589752"/>
                  </a:cubicBezTo>
                  <a:cubicBezTo>
                    <a:pt x="1255200" y="575267"/>
                    <a:pt x="1242921" y="563666"/>
                    <a:pt x="1220251" y="563666"/>
                  </a:cubicBezTo>
                  <a:close/>
                  <a:moveTo>
                    <a:pt x="1321322" y="563666"/>
                  </a:moveTo>
                  <a:cubicBezTo>
                    <a:pt x="1298651" y="563666"/>
                    <a:pt x="1274407" y="575267"/>
                    <a:pt x="1266850" y="589752"/>
                  </a:cubicBezTo>
                  <a:cubicBezTo>
                    <a:pt x="1259451" y="604237"/>
                    <a:pt x="1271888" y="616026"/>
                    <a:pt x="1294716" y="616026"/>
                  </a:cubicBezTo>
                  <a:cubicBezTo>
                    <a:pt x="1317543" y="616026"/>
                    <a:pt x="1341945" y="604237"/>
                    <a:pt x="1349187" y="589752"/>
                  </a:cubicBezTo>
                  <a:cubicBezTo>
                    <a:pt x="1356429" y="575267"/>
                    <a:pt x="1343992" y="563666"/>
                    <a:pt x="1321322" y="563666"/>
                  </a:cubicBezTo>
                  <a:close/>
                  <a:moveTo>
                    <a:pt x="1420818" y="563666"/>
                  </a:moveTo>
                  <a:cubicBezTo>
                    <a:pt x="1398148" y="563666"/>
                    <a:pt x="1374061" y="575267"/>
                    <a:pt x="1366819" y="589752"/>
                  </a:cubicBezTo>
                  <a:cubicBezTo>
                    <a:pt x="1359577" y="604237"/>
                    <a:pt x="1372329" y="616026"/>
                    <a:pt x="1395157" y="616026"/>
                  </a:cubicBezTo>
                  <a:cubicBezTo>
                    <a:pt x="1417984" y="616026"/>
                    <a:pt x="1442229" y="604237"/>
                    <a:pt x="1449156" y="589752"/>
                  </a:cubicBezTo>
                  <a:cubicBezTo>
                    <a:pt x="1456083" y="575267"/>
                    <a:pt x="1443331" y="563666"/>
                    <a:pt x="1420818" y="563666"/>
                  </a:cubicBezTo>
                  <a:close/>
                  <a:moveTo>
                    <a:pt x="1521732" y="563666"/>
                  </a:moveTo>
                  <a:cubicBezTo>
                    <a:pt x="1499219" y="563666"/>
                    <a:pt x="1475290" y="575267"/>
                    <a:pt x="1468363" y="589752"/>
                  </a:cubicBezTo>
                  <a:cubicBezTo>
                    <a:pt x="1461436" y="604237"/>
                    <a:pt x="1474345" y="616026"/>
                    <a:pt x="1497173" y="616026"/>
                  </a:cubicBezTo>
                  <a:cubicBezTo>
                    <a:pt x="1520000" y="616026"/>
                    <a:pt x="1543930" y="604237"/>
                    <a:pt x="1550699" y="589752"/>
                  </a:cubicBezTo>
                  <a:cubicBezTo>
                    <a:pt x="1557311" y="575267"/>
                    <a:pt x="1544402" y="563666"/>
                    <a:pt x="1521732" y="563666"/>
                  </a:cubicBezTo>
                  <a:close/>
                  <a:moveTo>
                    <a:pt x="1621228" y="563666"/>
                  </a:moveTo>
                  <a:cubicBezTo>
                    <a:pt x="1598558" y="563666"/>
                    <a:pt x="1574944" y="575267"/>
                    <a:pt x="1568332" y="589752"/>
                  </a:cubicBezTo>
                  <a:cubicBezTo>
                    <a:pt x="1561719" y="604237"/>
                    <a:pt x="1574786" y="616026"/>
                    <a:pt x="1597614" y="616026"/>
                  </a:cubicBezTo>
                  <a:cubicBezTo>
                    <a:pt x="1620441" y="616026"/>
                    <a:pt x="1644213" y="604237"/>
                    <a:pt x="1650668" y="589752"/>
                  </a:cubicBezTo>
                  <a:cubicBezTo>
                    <a:pt x="1656965" y="575267"/>
                    <a:pt x="1643741" y="563666"/>
                    <a:pt x="1621228" y="563666"/>
                  </a:cubicBezTo>
                  <a:close/>
                  <a:moveTo>
                    <a:pt x="1722299" y="563666"/>
                  </a:moveTo>
                  <a:cubicBezTo>
                    <a:pt x="1699629" y="563666"/>
                    <a:pt x="1676172" y="575267"/>
                    <a:pt x="1669875" y="589752"/>
                  </a:cubicBezTo>
                  <a:cubicBezTo>
                    <a:pt x="1663420" y="604237"/>
                    <a:pt x="1676802" y="616026"/>
                    <a:pt x="1699629" y="616026"/>
                  </a:cubicBezTo>
                  <a:cubicBezTo>
                    <a:pt x="1722457" y="616026"/>
                    <a:pt x="1746072" y="604237"/>
                    <a:pt x="1752211" y="589752"/>
                  </a:cubicBezTo>
                  <a:cubicBezTo>
                    <a:pt x="1758351" y="575267"/>
                    <a:pt x="1744812" y="563666"/>
                    <a:pt x="1722299" y="563666"/>
                  </a:cubicBezTo>
                  <a:close/>
                  <a:moveTo>
                    <a:pt x="1821796" y="563666"/>
                  </a:moveTo>
                  <a:cubicBezTo>
                    <a:pt x="1799126" y="563666"/>
                    <a:pt x="1775826" y="575267"/>
                    <a:pt x="1769844" y="589752"/>
                  </a:cubicBezTo>
                  <a:cubicBezTo>
                    <a:pt x="1763704" y="604237"/>
                    <a:pt x="1777400" y="616026"/>
                    <a:pt x="1800228" y="616026"/>
                  </a:cubicBezTo>
                  <a:cubicBezTo>
                    <a:pt x="1823056" y="616026"/>
                    <a:pt x="1846355" y="604237"/>
                    <a:pt x="1852180" y="589752"/>
                  </a:cubicBezTo>
                  <a:cubicBezTo>
                    <a:pt x="1858005" y="575267"/>
                    <a:pt x="1844309" y="563666"/>
                    <a:pt x="1821796" y="563666"/>
                  </a:cubicBezTo>
                  <a:close/>
                  <a:moveTo>
                    <a:pt x="1922710" y="563666"/>
                  </a:moveTo>
                  <a:cubicBezTo>
                    <a:pt x="1900197" y="563666"/>
                    <a:pt x="1877212" y="575267"/>
                    <a:pt x="1871387" y="589752"/>
                  </a:cubicBezTo>
                  <a:cubicBezTo>
                    <a:pt x="1865562" y="604237"/>
                    <a:pt x="1879416" y="616026"/>
                    <a:pt x="1902244" y="616026"/>
                  </a:cubicBezTo>
                  <a:cubicBezTo>
                    <a:pt x="1925071" y="616026"/>
                    <a:pt x="1948056" y="604237"/>
                    <a:pt x="1953724" y="589752"/>
                  </a:cubicBezTo>
                  <a:cubicBezTo>
                    <a:pt x="1959234" y="575267"/>
                    <a:pt x="1945380" y="563666"/>
                    <a:pt x="1922710" y="563666"/>
                  </a:cubicBezTo>
                  <a:close/>
                  <a:moveTo>
                    <a:pt x="2023781" y="563666"/>
                  </a:moveTo>
                  <a:cubicBezTo>
                    <a:pt x="2001111" y="563666"/>
                    <a:pt x="1978440" y="575267"/>
                    <a:pt x="1972930" y="589752"/>
                  </a:cubicBezTo>
                  <a:cubicBezTo>
                    <a:pt x="1967420" y="604237"/>
                    <a:pt x="1981432" y="616026"/>
                    <a:pt x="2004259" y="616026"/>
                  </a:cubicBezTo>
                  <a:cubicBezTo>
                    <a:pt x="2027087" y="616026"/>
                    <a:pt x="2049914" y="604237"/>
                    <a:pt x="2055267" y="589752"/>
                  </a:cubicBezTo>
                  <a:cubicBezTo>
                    <a:pt x="2060462" y="575267"/>
                    <a:pt x="2046293" y="563666"/>
                    <a:pt x="2023781" y="563666"/>
                  </a:cubicBezTo>
                  <a:close/>
                  <a:moveTo>
                    <a:pt x="2123277" y="563666"/>
                  </a:moveTo>
                  <a:cubicBezTo>
                    <a:pt x="2100607" y="563666"/>
                    <a:pt x="2078095" y="575267"/>
                    <a:pt x="2072899" y="589752"/>
                  </a:cubicBezTo>
                  <a:cubicBezTo>
                    <a:pt x="2067704" y="604237"/>
                    <a:pt x="2081873" y="616026"/>
                    <a:pt x="2104700" y="616026"/>
                  </a:cubicBezTo>
                  <a:cubicBezTo>
                    <a:pt x="2127528" y="616026"/>
                    <a:pt x="2150198" y="604237"/>
                    <a:pt x="2155236" y="589752"/>
                  </a:cubicBezTo>
                  <a:cubicBezTo>
                    <a:pt x="2160116" y="575267"/>
                    <a:pt x="2145790" y="563666"/>
                    <a:pt x="2123277" y="563666"/>
                  </a:cubicBezTo>
                  <a:close/>
                  <a:moveTo>
                    <a:pt x="2224348" y="563666"/>
                  </a:moveTo>
                  <a:cubicBezTo>
                    <a:pt x="2201678" y="563666"/>
                    <a:pt x="2179323" y="575267"/>
                    <a:pt x="2174443" y="589752"/>
                  </a:cubicBezTo>
                  <a:cubicBezTo>
                    <a:pt x="2169562" y="604237"/>
                    <a:pt x="2184046" y="616026"/>
                    <a:pt x="2206873" y="616026"/>
                  </a:cubicBezTo>
                  <a:cubicBezTo>
                    <a:pt x="2229701" y="616026"/>
                    <a:pt x="2252056" y="604237"/>
                    <a:pt x="2256779" y="589752"/>
                  </a:cubicBezTo>
                  <a:cubicBezTo>
                    <a:pt x="2261502" y="575267"/>
                    <a:pt x="2246861" y="563666"/>
                    <a:pt x="2224348" y="563666"/>
                  </a:cubicBezTo>
                  <a:close/>
                  <a:moveTo>
                    <a:pt x="982687" y="628755"/>
                  </a:moveTo>
                  <a:cubicBezTo>
                    <a:pt x="959859" y="628755"/>
                    <a:pt x="934513" y="640669"/>
                    <a:pt x="925854" y="655468"/>
                  </a:cubicBezTo>
                  <a:cubicBezTo>
                    <a:pt x="917353" y="670392"/>
                    <a:pt x="929160" y="682432"/>
                    <a:pt x="952302" y="682432"/>
                  </a:cubicBezTo>
                  <a:cubicBezTo>
                    <a:pt x="975445" y="682432"/>
                    <a:pt x="1000949" y="670392"/>
                    <a:pt x="1009292" y="655468"/>
                  </a:cubicBezTo>
                  <a:cubicBezTo>
                    <a:pt x="1017636" y="640669"/>
                    <a:pt x="1005672" y="628755"/>
                    <a:pt x="982687" y="628755"/>
                  </a:cubicBezTo>
                  <a:close/>
                  <a:moveTo>
                    <a:pt x="1085332" y="628755"/>
                  </a:moveTo>
                  <a:cubicBezTo>
                    <a:pt x="1062347" y="628755"/>
                    <a:pt x="1037315" y="640669"/>
                    <a:pt x="1028971" y="655468"/>
                  </a:cubicBezTo>
                  <a:cubicBezTo>
                    <a:pt x="1020785" y="670392"/>
                    <a:pt x="1032750" y="682432"/>
                    <a:pt x="1055892" y="682432"/>
                  </a:cubicBezTo>
                  <a:cubicBezTo>
                    <a:pt x="1079035" y="682432"/>
                    <a:pt x="1104381" y="670392"/>
                    <a:pt x="1112410" y="655468"/>
                  </a:cubicBezTo>
                  <a:cubicBezTo>
                    <a:pt x="1120439" y="640669"/>
                    <a:pt x="1108159" y="628755"/>
                    <a:pt x="1085332" y="628755"/>
                  </a:cubicBezTo>
                  <a:close/>
                  <a:moveTo>
                    <a:pt x="1186245" y="628755"/>
                  </a:moveTo>
                  <a:cubicBezTo>
                    <a:pt x="1163418" y="628755"/>
                    <a:pt x="1138544" y="640669"/>
                    <a:pt x="1130515" y="655468"/>
                  </a:cubicBezTo>
                  <a:cubicBezTo>
                    <a:pt x="1122486" y="670392"/>
                    <a:pt x="1134765" y="682432"/>
                    <a:pt x="1157908" y="682432"/>
                  </a:cubicBezTo>
                  <a:cubicBezTo>
                    <a:pt x="1181050" y="682432"/>
                    <a:pt x="1206082" y="670392"/>
                    <a:pt x="1213953" y="655468"/>
                  </a:cubicBezTo>
                  <a:cubicBezTo>
                    <a:pt x="1221510" y="640669"/>
                    <a:pt x="1209230" y="628755"/>
                    <a:pt x="1186245" y="628755"/>
                  </a:cubicBezTo>
                  <a:close/>
                  <a:moveTo>
                    <a:pt x="1287316" y="628755"/>
                  </a:moveTo>
                  <a:cubicBezTo>
                    <a:pt x="1264489" y="628755"/>
                    <a:pt x="1239772" y="640669"/>
                    <a:pt x="1232058" y="655468"/>
                  </a:cubicBezTo>
                  <a:cubicBezTo>
                    <a:pt x="1224344" y="670392"/>
                    <a:pt x="1236781" y="682432"/>
                    <a:pt x="1259923" y="682432"/>
                  </a:cubicBezTo>
                  <a:cubicBezTo>
                    <a:pt x="1283066" y="682432"/>
                    <a:pt x="1307940" y="670392"/>
                    <a:pt x="1315339" y="655468"/>
                  </a:cubicBezTo>
                  <a:cubicBezTo>
                    <a:pt x="1322738" y="640669"/>
                    <a:pt x="1310144" y="628755"/>
                    <a:pt x="1287316" y="628755"/>
                  </a:cubicBezTo>
                  <a:close/>
                  <a:moveTo>
                    <a:pt x="1389962" y="628755"/>
                  </a:moveTo>
                  <a:cubicBezTo>
                    <a:pt x="1366977" y="628755"/>
                    <a:pt x="1342417" y="640669"/>
                    <a:pt x="1335176" y="655468"/>
                  </a:cubicBezTo>
                  <a:cubicBezTo>
                    <a:pt x="1327776" y="670392"/>
                    <a:pt x="1340371" y="682432"/>
                    <a:pt x="1363671" y="682432"/>
                  </a:cubicBezTo>
                  <a:cubicBezTo>
                    <a:pt x="1386813" y="682432"/>
                    <a:pt x="1411372" y="670392"/>
                    <a:pt x="1418457" y="655468"/>
                  </a:cubicBezTo>
                  <a:cubicBezTo>
                    <a:pt x="1425541" y="640669"/>
                    <a:pt x="1412789" y="628755"/>
                    <a:pt x="1389962" y="628755"/>
                  </a:cubicBezTo>
                  <a:close/>
                  <a:moveTo>
                    <a:pt x="1490875" y="628755"/>
                  </a:moveTo>
                  <a:cubicBezTo>
                    <a:pt x="1468048" y="628755"/>
                    <a:pt x="1443803" y="640669"/>
                    <a:pt x="1436719" y="655468"/>
                  </a:cubicBezTo>
                  <a:cubicBezTo>
                    <a:pt x="1429477" y="670392"/>
                    <a:pt x="1442544" y="682432"/>
                    <a:pt x="1465686" y="682432"/>
                  </a:cubicBezTo>
                  <a:cubicBezTo>
                    <a:pt x="1488829" y="682432"/>
                    <a:pt x="1513231" y="670392"/>
                    <a:pt x="1520000" y="655468"/>
                  </a:cubicBezTo>
                  <a:cubicBezTo>
                    <a:pt x="1526927" y="640669"/>
                    <a:pt x="1513860" y="628755"/>
                    <a:pt x="1490875" y="628755"/>
                  </a:cubicBezTo>
                  <a:close/>
                  <a:moveTo>
                    <a:pt x="1593521" y="628755"/>
                  </a:moveTo>
                  <a:cubicBezTo>
                    <a:pt x="1570536" y="628755"/>
                    <a:pt x="1546606" y="640669"/>
                    <a:pt x="1539836" y="655468"/>
                  </a:cubicBezTo>
                  <a:cubicBezTo>
                    <a:pt x="1532909" y="670392"/>
                    <a:pt x="1546134" y="682432"/>
                    <a:pt x="1569276" y="682432"/>
                  </a:cubicBezTo>
                  <a:cubicBezTo>
                    <a:pt x="1592419" y="682432"/>
                    <a:pt x="1616506" y="670392"/>
                    <a:pt x="1623118" y="655468"/>
                  </a:cubicBezTo>
                  <a:cubicBezTo>
                    <a:pt x="1629730" y="640669"/>
                    <a:pt x="1616348" y="628755"/>
                    <a:pt x="1593521" y="628755"/>
                  </a:cubicBezTo>
                  <a:close/>
                  <a:moveTo>
                    <a:pt x="1694434" y="628755"/>
                  </a:moveTo>
                  <a:cubicBezTo>
                    <a:pt x="1671607" y="628755"/>
                    <a:pt x="1647834" y="640669"/>
                    <a:pt x="1641380" y="655468"/>
                  </a:cubicBezTo>
                  <a:cubicBezTo>
                    <a:pt x="1634768" y="670392"/>
                    <a:pt x="1648149" y="682432"/>
                    <a:pt x="1671292" y="682432"/>
                  </a:cubicBezTo>
                  <a:cubicBezTo>
                    <a:pt x="1694434" y="682432"/>
                    <a:pt x="1718364" y="670392"/>
                    <a:pt x="1724661" y="655468"/>
                  </a:cubicBezTo>
                  <a:cubicBezTo>
                    <a:pt x="1730958" y="640669"/>
                    <a:pt x="1717419" y="628755"/>
                    <a:pt x="1694434" y="628755"/>
                  </a:cubicBezTo>
                  <a:close/>
                  <a:moveTo>
                    <a:pt x="1795505" y="628755"/>
                  </a:moveTo>
                  <a:cubicBezTo>
                    <a:pt x="1772678" y="628755"/>
                    <a:pt x="1749063" y="640669"/>
                    <a:pt x="1742766" y="655468"/>
                  </a:cubicBezTo>
                  <a:cubicBezTo>
                    <a:pt x="1736626" y="670392"/>
                    <a:pt x="1750322" y="682432"/>
                    <a:pt x="1773465" y="682432"/>
                  </a:cubicBezTo>
                  <a:cubicBezTo>
                    <a:pt x="1796607" y="682432"/>
                    <a:pt x="1820222" y="670392"/>
                    <a:pt x="1826204" y="655468"/>
                  </a:cubicBezTo>
                  <a:cubicBezTo>
                    <a:pt x="1832187" y="640669"/>
                    <a:pt x="1818490" y="628755"/>
                    <a:pt x="1795505" y="628755"/>
                  </a:cubicBezTo>
                  <a:close/>
                  <a:moveTo>
                    <a:pt x="1898150" y="628755"/>
                  </a:moveTo>
                  <a:cubicBezTo>
                    <a:pt x="1875165" y="628755"/>
                    <a:pt x="1851866" y="640669"/>
                    <a:pt x="1846041" y="655468"/>
                  </a:cubicBezTo>
                  <a:cubicBezTo>
                    <a:pt x="1840058" y="670392"/>
                    <a:pt x="1853912" y="682432"/>
                    <a:pt x="1877055" y="682432"/>
                  </a:cubicBezTo>
                  <a:cubicBezTo>
                    <a:pt x="1900197" y="682432"/>
                    <a:pt x="1923654" y="670392"/>
                    <a:pt x="1929322" y="655468"/>
                  </a:cubicBezTo>
                  <a:cubicBezTo>
                    <a:pt x="1934989" y="640669"/>
                    <a:pt x="1920978" y="628755"/>
                    <a:pt x="1898150" y="628755"/>
                  </a:cubicBezTo>
                  <a:close/>
                  <a:moveTo>
                    <a:pt x="1999064" y="628755"/>
                  </a:moveTo>
                  <a:cubicBezTo>
                    <a:pt x="1976236" y="628755"/>
                    <a:pt x="1953094" y="640669"/>
                    <a:pt x="1947584" y="655468"/>
                  </a:cubicBezTo>
                  <a:cubicBezTo>
                    <a:pt x="1941916" y="670392"/>
                    <a:pt x="1956085" y="682432"/>
                    <a:pt x="1979228" y="682432"/>
                  </a:cubicBezTo>
                  <a:cubicBezTo>
                    <a:pt x="2002370" y="682432"/>
                    <a:pt x="2025512" y="670392"/>
                    <a:pt x="2030865" y="655468"/>
                  </a:cubicBezTo>
                  <a:cubicBezTo>
                    <a:pt x="2036375" y="640669"/>
                    <a:pt x="2022049" y="628755"/>
                    <a:pt x="1999064" y="628755"/>
                  </a:cubicBezTo>
                  <a:close/>
                  <a:moveTo>
                    <a:pt x="2100135" y="628755"/>
                  </a:moveTo>
                  <a:cubicBezTo>
                    <a:pt x="2077307" y="628755"/>
                    <a:pt x="2054480" y="640669"/>
                    <a:pt x="2049127" y="655468"/>
                  </a:cubicBezTo>
                  <a:cubicBezTo>
                    <a:pt x="2043774" y="670392"/>
                    <a:pt x="2058101" y="682432"/>
                    <a:pt x="2081243" y="682432"/>
                  </a:cubicBezTo>
                  <a:cubicBezTo>
                    <a:pt x="2104386" y="682432"/>
                    <a:pt x="2127213" y="670392"/>
                    <a:pt x="2132408" y="655468"/>
                  </a:cubicBezTo>
                  <a:cubicBezTo>
                    <a:pt x="2137604" y="640669"/>
                    <a:pt x="2123120" y="628755"/>
                    <a:pt x="2100135" y="628755"/>
                  </a:cubicBezTo>
                  <a:close/>
                  <a:moveTo>
                    <a:pt x="2202780" y="628755"/>
                  </a:moveTo>
                  <a:cubicBezTo>
                    <a:pt x="2179953" y="628755"/>
                    <a:pt x="2157283" y="640669"/>
                    <a:pt x="2152245" y="655468"/>
                  </a:cubicBezTo>
                  <a:cubicBezTo>
                    <a:pt x="2147207" y="670392"/>
                    <a:pt x="2161848" y="682432"/>
                    <a:pt x="2184833" y="682432"/>
                  </a:cubicBezTo>
                  <a:cubicBezTo>
                    <a:pt x="2207975" y="682432"/>
                    <a:pt x="2230803" y="670392"/>
                    <a:pt x="2235683" y="655468"/>
                  </a:cubicBezTo>
                  <a:cubicBezTo>
                    <a:pt x="2240406" y="640669"/>
                    <a:pt x="2225765" y="628755"/>
                    <a:pt x="2202780" y="628755"/>
                  </a:cubicBezTo>
                  <a:close/>
                  <a:moveTo>
                    <a:pt x="2303851" y="628755"/>
                  </a:moveTo>
                  <a:cubicBezTo>
                    <a:pt x="2281024" y="628755"/>
                    <a:pt x="2258511" y="640669"/>
                    <a:pt x="2253788" y="655468"/>
                  </a:cubicBezTo>
                  <a:cubicBezTo>
                    <a:pt x="2249065" y="670392"/>
                    <a:pt x="2263864" y="682432"/>
                    <a:pt x="2287006" y="682432"/>
                  </a:cubicBezTo>
                  <a:cubicBezTo>
                    <a:pt x="2310148" y="682432"/>
                    <a:pt x="2332661" y="670392"/>
                    <a:pt x="2337069" y="655468"/>
                  </a:cubicBezTo>
                  <a:cubicBezTo>
                    <a:pt x="2341635" y="640669"/>
                    <a:pt x="2326836" y="628755"/>
                    <a:pt x="2303851" y="628755"/>
                  </a:cubicBezTo>
                  <a:close/>
                  <a:moveTo>
                    <a:pt x="945690" y="693844"/>
                  </a:moveTo>
                  <a:cubicBezTo>
                    <a:pt x="922548" y="693844"/>
                    <a:pt x="896572" y="706072"/>
                    <a:pt x="887913" y="721247"/>
                  </a:cubicBezTo>
                  <a:cubicBezTo>
                    <a:pt x="879097" y="736547"/>
                    <a:pt x="890904" y="748900"/>
                    <a:pt x="914361" y="748900"/>
                  </a:cubicBezTo>
                  <a:cubicBezTo>
                    <a:pt x="937819" y="748900"/>
                    <a:pt x="963795" y="736547"/>
                    <a:pt x="972296" y="721247"/>
                  </a:cubicBezTo>
                  <a:cubicBezTo>
                    <a:pt x="980797" y="706072"/>
                    <a:pt x="968833" y="693844"/>
                    <a:pt x="945690" y="693844"/>
                  </a:cubicBezTo>
                  <a:close/>
                  <a:moveTo>
                    <a:pt x="1048178" y="693844"/>
                  </a:moveTo>
                  <a:cubicBezTo>
                    <a:pt x="1025036" y="693844"/>
                    <a:pt x="999374" y="706072"/>
                    <a:pt x="991030" y="721247"/>
                  </a:cubicBezTo>
                  <a:cubicBezTo>
                    <a:pt x="982529" y="736547"/>
                    <a:pt x="994494" y="748900"/>
                    <a:pt x="1017951" y="748900"/>
                  </a:cubicBezTo>
                  <a:cubicBezTo>
                    <a:pt x="1041408" y="748900"/>
                    <a:pt x="1067227" y="736547"/>
                    <a:pt x="1075414" y="721247"/>
                  </a:cubicBezTo>
                  <a:cubicBezTo>
                    <a:pt x="1083600" y="706072"/>
                    <a:pt x="1071478" y="693844"/>
                    <a:pt x="1048178" y="693844"/>
                  </a:cubicBezTo>
                  <a:close/>
                  <a:moveTo>
                    <a:pt x="1152398" y="693844"/>
                  </a:moveTo>
                  <a:cubicBezTo>
                    <a:pt x="1129255" y="693844"/>
                    <a:pt x="1103751" y="706072"/>
                    <a:pt x="1095722" y="721247"/>
                  </a:cubicBezTo>
                  <a:cubicBezTo>
                    <a:pt x="1087536" y="736547"/>
                    <a:pt x="1099816" y="748900"/>
                    <a:pt x="1123273" y="748900"/>
                  </a:cubicBezTo>
                  <a:cubicBezTo>
                    <a:pt x="1146573" y="748900"/>
                    <a:pt x="1172077" y="736547"/>
                    <a:pt x="1180106" y="721247"/>
                  </a:cubicBezTo>
                  <a:cubicBezTo>
                    <a:pt x="1187977" y="706072"/>
                    <a:pt x="1175540" y="693844"/>
                    <a:pt x="1152398" y="693844"/>
                  </a:cubicBezTo>
                  <a:close/>
                  <a:moveTo>
                    <a:pt x="1254886" y="693844"/>
                  </a:moveTo>
                  <a:cubicBezTo>
                    <a:pt x="1231743" y="693844"/>
                    <a:pt x="1206554" y="706072"/>
                    <a:pt x="1198682" y="721247"/>
                  </a:cubicBezTo>
                  <a:cubicBezTo>
                    <a:pt x="1190811" y="736547"/>
                    <a:pt x="1203405" y="748900"/>
                    <a:pt x="1226863" y="748900"/>
                  </a:cubicBezTo>
                  <a:cubicBezTo>
                    <a:pt x="1250163" y="748900"/>
                    <a:pt x="1275509" y="736547"/>
                    <a:pt x="1283066" y="721247"/>
                  </a:cubicBezTo>
                  <a:cubicBezTo>
                    <a:pt x="1290780" y="706072"/>
                    <a:pt x="1278028" y="693844"/>
                    <a:pt x="1254886" y="693844"/>
                  </a:cubicBezTo>
                  <a:close/>
                  <a:moveTo>
                    <a:pt x="1357531" y="693844"/>
                  </a:moveTo>
                  <a:cubicBezTo>
                    <a:pt x="1334231" y="693844"/>
                    <a:pt x="1309357" y="706072"/>
                    <a:pt x="1301800" y="721247"/>
                  </a:cubicBezTo>
                  <a:cubicBezTo>
                    <a:pt x="1294243" y="736547"/>
                    <a:pt x="1306995" y="748900"/>
                    <a:pt x="1330453" y="748900"/>
                  </a:cubicBezTo>
                  <a:cubicBezTo>
                    <a:pt x="1353910" y="748900"/>
                    <a:pt x="1378941" y="736547"/>
                    <a:pt x="1386183" y="721247"/>
                  </a:cubicBezTo>
                  <a:cubicBezTo>
                    <a:pt x="1393583" y="706072"/>
                    <a:pt x="1380673" y="693844"/>
                    <a:pt x="1357531" y="693844"/>
                  </a:cubicBezTo>
                  <a:close/>
                  <a:moveTo>
                    <a:pt x="1460019" y="693844"/>
                  </a:moveTo>
                  <a:cubicBezTo>
                    <a:pt x="1436876" y="693844"/>
                    <a:pt x="1412160" y="706072"/>
                    <a:pt x="1404918" y="721247"/>
                  </a:cubicBezTo>
                  <a:cubicBezTo>
                    <a:pt x="1397676" y="736547"/>
                    <a:pt x="1410743" y="748900"/>
                    <a:pt x="1434200" y="748900"/>
                  </a:cubicBezTo>
                  <a:cubicBezTo>
                    <a:pt x="1457657" y="748900"/>
                    <a:pt x="1482374" y="736547"/>
                    <a:pt x="1489458" y="721247"/>
                  </a:cubicBezTo>
                  <a:cubicBezTo>
                    <a:pt x="1496385" y="706072"/>
                    <a:pt x="1483319" y="693844"/>
                    <a:pt x="1460019" y="693844"/>
                  </a:cubicBezTo>
                  <a:close/>
                  <a:moveTo>
                    <a:pt x="1562664" y="693844"/>
                  </a:moveTo>
                  <a:cubicBezTo>
                    <a:pt x="1539364" y="693844"/>
                    <a:pt x="1515120" y="706072"/>
                    <a:pt x="1508035" y="721247"/>
                  </a:cubicBezTo>
                  <a:cubicBezTo>
                    <a:pt x="1501108" y="736547"/>
                    <a:pt x="1514333" y="748900"/>
                    <a:pt x="1537790" y="748900"/>
                  </a:cubicBezTo>
                  <a:cubicBezTo>
                    <a:pt x="1561247" y="748900"/>
                    <a:pt x="1585649" y="736547"/>
                    <a:pt x="1592419" y="721247"/>
                  </a:cubicBezTo>
                  <a:cubicBezTo>
                    <a:pt x="1599188" y="706072"/>
                    <a:pt x="1585806" y="693844"/>
                    <a:pt x="1562664" y="693844"/>
                  </a:cubicBezTo>
                  <a:close/>
                  <a:moveTo>
                    <a:pt x="1666726" y="693844"/>
                  </a:moveTo>
                  <a:cubicBezTo>
                    <a:pt x="1643584" y="693844"/>
                    <a:pt x="1619497" y="706072"/>
                    <a:pt x="1612727" y="721247"/>
                  </a:cubicBezTo>
                  <a:cubicBezTo>
                    <a:pt x="1606115" y="736547"/>
                    <a:pt x="1619654" y="748900"/>
                    <a:pt x="1643111" y="748900"/>
                  </a:cubicBezTo>
                  <a:cubicBezTo>
                    <a:pt x="1666411" y="748900"/>
                    <a:pt x="1690813" y="736547"/>
                    <a:pt x="1697268" y="721247"/>
                  </a:cubicBezTo>
                  <a:cubicBezTo>
                    <a:pt x="1703565" y="706072"/>
                    <a:pt x="1690026" y="693844"/>
                    <a:pt x="1666726" y="693844"/>
                  </a:cubicBezTo>
                  <a:close/>
                  <a:moveTo>
                    <a:pt x="1769371" y="693844"/>
                  </a:moveTo>
                  <a:cubicBezTo>
                    <a:pt x="1746229" y="693844"/>
                    <a:pt x="1722299" y="706072"/>
                    <a:pt x="1715845" y="721247"/>
                  </a:cubicBezTo>
                  <a:cubicBezTo>
                    <a:pt x="1709548" y="736547"/>
                    <a:pt x="1723401" y="748900"/>
                    <a:pt x="1746701" y="748900"/>
                  </a:cubicBezTo>
                  <a:cubicBezTo>
                    <a:pt x="1770159" y="748900"/>
                    <a:pt x="1794246" y="736547"/>
                    <a:pt x="1800385" y="721247"/>
                  </a:cubicBezTo>
                  <a:cubicBezTo>
                    <a:pt x="1806525" y="706072"/>
                    <a:pt x="1792514" y="693844"/>
                    <a:pt x="1769371" y="693844"/>
                  </a:cubicBezTo>
                  <a:close/>
                  <a:moveTo>
                    <a:pt x="1872017" y="693844"/>
                  </a:moveTo>
                  <a:cubicBezTo>
                    <a:pt x="1848717" y="693844"/>
                    <a:pt x="1825102" y="706072"/>
                    <a:pt x="1819120" y="721247"/>
                  </a:cubicBezTo>
                  <a:cubicBezTo>
                    <a:pt x="1812980" y="736547"/>
                    <a:pt x="1826991" y="748900"/>
                    <a:pt x="1850449" y="748900"/>
                  </a:cubicBezTo>
                  <a:cubicBezTo>
                    <a:pt x="1873749" y="748900"/>
                    <a:pt x="1897521" y="736547"/>
                    <a:pt x="1903503" y="721247"/>
                  </a:cubicBezTo>
                  <a:cubicBezTo>
                    <a:pt x="1909328" y="706072"/>
                    <a:pt x="1895159" y="693844"/>
                    <a:pt x="1872017" y="693844"/>
                  </a:cubicBezTo>
                  <a:close/>
                  <a:moveTo>
                    <a:pt x="1974505" y="693844"/>
                  </a:moveTo>
                  <a:cubicBezTo>
                    <a:pt x="1951362" y="693844"/>
                    <a:pt x="1927905" y="706072"/>
                    <a:pt x="1922237" y="721247"/>
                  </a:cubicBezTo>
                  <a:cubicBezTo>
                    <a:pt x="1916412" y="736547"/>
                    <a:pt x="1930581" y="748900"/>
                    <a:pt x="1954039" y="748900"/>
                  </a:cubicBezTo>
                  <a:cubicBezTo>
                    <a:pt x="1977496" y="748900"/>
                    <a:pt x="2001111" y="736547"/>
                    <a:pt x="2006621" y="721247"/>
                  </a:cubicBezTo>
                  <a:cubicBezTo>
                    <a:pt x="2012131" y="706072"/>
                    <a:pt x="1997804" y="693844"/>
                    <a:pt x="1974505" y="693844"/>
                  </a:cubicBezTo>
                  <a:close/>
                  <a:moveTo>
                    <a:pt x="2077150" y="693844"/>
                  </a:moveTo>
                  <a:cubicBezTo>
                    <a:pt x="2054008" y="693844"/>
                    <a:pt x="2030708" y="706072"/>
                    <a:pt x="2025355" y="721247"/>
                  </a:cubicBezTo>
                  <a:cubicBezTo>
                    <a:pt x="2019845" y="736547"/>
                    <a:pt x="2034329" y="748900"/>
                    <a:pt x="2057786" y="748900"/>
                  </a:cubicBezTo>
                  <a:cubicBezTo>
                    <a:pt x="2081086" y="748900"/>
                    <a:pt x="2104386" y="736547"/>
                    <a:pt x="2109738" y="721247"/>
                  </a:cubicBezTo>
                  <a:cubicBezTo>
                    <a:pt x="2114933" y="706072"/>
                    <a:pt x="2100292" y="693844"/>
                    <a:pt x="2077150" y="693844"/>
                  </a:cubicBezTo>
                  <a:close/>
                  <a:moveTo>
                    <a:pt x="906962" y="760564"/>
                  </a:moveTo>
                  <a:cubicBezTo>
                    <a:pt x="883505" y="760564"/>
                    <a:pt x="857214" y="773105"/>
                    <a:pt x="848240" y="788719"/>
                  </a:cubicBezTo>
                  <a:cubicBezTo>
                    <a:pt x="839267" y="804333"/>
                    <a:pt x="851231" y="817062"/>
                    <a:pt x="874846" y="817062"/>
                  </a:cubicBezTo>
                  <a:cubicBezTo>
                    <a:pt x="898618" y="817062"/>
                    <a:pt x="925067" y="804333"/>
                    <a:pt x="933883" y="788719"/>
                  </a:cubicBezTo>
                  <a:cubicBezTo>
                    <a:pt x="942542" y="773105"/>
                    <a:pt x="930419" y="760564"/>
                    <a:pt x="906962" y="760564"/>
                  </a:cubicBezTo>
                  <a:close/>
                  <a:moveTo>
                    <a:pt x="1011182" y="760564"/>
                  </a:moveTo>
                  <a:cubicBezTo>
                    <a:pt x="987724" y="760564"/>
                    <a:pt x="961591" y="773105"/>
                    <a:pt x="952932" y="788719"/>
                  </a:cubicBezTo>
                  <a:cubicBezTo>
                    <a:pt x="944273" y="804333"/>
                    <a:pt x="956396" y="817062"/>
                    <a:pt x="980168" y="817062"/>
                  </a:cubicBezTo>
                  <a:cubicBezTo>
                    <a:pt x="1003782" y="817062"/>
                    <a:pt x="1030073" y="804333"/>
                    <a:pt x="1038417" y="788719"/>
                  </a:cubicBezTo>
                  <a:cubicBezTo>
                    <a:pt x="1046919" y="773105"/>
                    <a:pt x="1034639" y="760564"/>
                    <a:pt x="1011182" y="760564"/>
                  </a:cubicBezTo>
                  <a:close/>
                  <a:moveTo>
                    <a:pt x="1116818" y="760564"/>
                  </a:moveTo>
                  <a:cubicBezTo>
                    <a:pt x="1093361" y="760564"/>
                    <a:pt x="1067542" y="773105"/>
                    <a:pt x="1059198" y="788719"/>
                  </a:cubicBezTo>
                  <a:cubicBezTo>
                    <a:pt x="1050854" y="804333"/>
                    <a:pt x="1063134" y="817062"/>
                    <a:pt x="1086906" y="817062"/>
                  </a:cubicBezTo>
                  <a:cubicBezTo>
                    <a:pt x="1110678" y="817062"/>
                    <a:pt x="1136497" y="804333"/>
                    <a:pt x="1144684" y="788719"/>
                  </a:cubicBezTo>
                  <a:cubicBezTo>
                    <a:pt x="1152870" y="773105"/>
                    <a:pt x="1140275" y="760564"/>
                    <a:pt x="1116818" y="760564"/>
                  </a:cubicBezTo>
                  <a:close/>
                  <a:moveTo>
                    <a:pt x="1221038" y="760564"/>
                  </a:moveTo>
                  <a:cubicBezTo>
                    <a:pt x="1197423" y="760564"/>
                    <a:pt x="1171919" y="773105"/>
                    <a:pt x="1163890" y="788719"/>
                  </a:cubicBezTo>
                  <a:cubicBezTo>
                    <a:pt x="1155861" y="804333"/>
                    <a:pt x="1168456" y="817062"/>
                    <a:pt x="1192228" y="817062"/>
                  </a:cubicBezTo>
                  <a:cubicBezTo>
                    <a:pt x="1215843" y="817062"/>
                    <a:pt x="1241504" y="804333"/>
                    <a:pt x="1249375" y="788719"/>
                  </a:cubicBezTo>
                  <a:cubicBezTo>
                    <a:pt x="1257247" y="773105"/>
                    <a:pt x="1244495" y="760564"/>
                    <a:pt x="1221038" y="760564"/>
                  </a:cubicBezTo>
                  <a:close/>
                  <a:moveTo>
                    <a:pt x="1325100" y="760564"/>
                  </a:moveTo>
                  <a:cubicBezTo>
                    <a:pt x="1301643" y="760564"/>
                    <a:pt x="1276296" y="773105"/>
                    <a:pt x="1268582" y="788719"/>
                  </a:cubicBezTo>
                  <a:cubicBezTo>
                    <a:pt x="1260710" y="804333"/>
                    <a:pt x="1273620" y="817062"/>
                    <a:pt x="1297392" y="817062"/>
                  </a:cubicBezTo>
                  <a:cubicBezTo>
                    <a:pt x="1321164" y="817062"/>
                    <a:pt x="1346511" y="804333"/>
                    <a:pt x="1354067" y="788719"/>
                  </a:cubicBezTo>
                  <a:cubicBezTo>
                    <a:pt x="1361467" y="773105"/>
                    <a:pt x="1348557" y="760564"/>
                    <a:pt x="1325100" y="760564"/>
                  </a:cubicBezTo>
                  <a:close/>
                  <a:moveTo>
                    <a:pt x="1429320" y="760564"/>
                  </a:moveTo>
                  <a:cubicBezTo>
                    <a:pt x="1405862" y="760564"/>
                    <a:pt x="1380673" y="773105"/>
                    <a:pt x="1373274" y="788719"/>
                  </a:cubicBezTo>
                  <a:cubicBezTo>
                    <a:pt x="1365717" y="804333"/>
                    <a:pt x="1378941" y="817062"/>
                    <a:pt x="1402714" y="817062"/>
                  </a:cubicBezTo>
                  <a:cubicBezTo>
                    <a:pt x="1426328" y="817062"/>
                    <a:pt x="1451517" y="804333"/>
                    <a:pt x="1458759" y="788719"/>
                  </a:cubicBezTo>
                  <a:cubicBezTo>
                    <a:pt x="1466001" y="773105"/>
                    <a:pt x="1452777" y="760564"/>
                    <a:pt x="1429320" y="760564"/>
                  </a:cubicBezTo>
                  <a:close/>
                  <a:moveTo>
                    <a:pt x="1533382" y="760564"/>
                  </a:moveTo>
                  <a:cubicBezTo>
                    <a:pt x="1509924" y="760564"/>
                    <a:pt x="1485050" y="773105"/>
                    <a:pt x="1477966" y="788719"/>
                  </a:cubicBezTo>
                  <a:cubicBezTo>
                    <a:pt x="1470724" y="804333"/>
                    <a:pt x="1484106" y="817062"/>
                    <a:pt x="1507878" y="817062"/>
                  </a:cubicBezTo>
                  <a:cubicBezTo>
                    <a:pt x="1531650" y="817062"/>
                    <a:pt x="1556524" y="804333"/>
                    <a:pt x="1563451" y="788719"/>
                  </a:cubicBezTo>
                  <a:cubicBezTo>
                    <a:pt x="1570378" y="773105"/>
                    <a:pt x="1556839" y="760564"/>
                    <a:pt x="1533382" y="760564"/>
                  </a:cubicBezTo>
                  <a:close/>
                  <a:moveTo>
                    <a:pt x="1637601" y="760564"/>
                  </a:moveTo>
                  <a:cubicBezTo>
                    <a:pt x="1613987" y="760564"/>
                    <a:pt x="1589585" y="773105"/>
                    <a:pt x="1582658" y="788719"/>
                  </a:cubicBezTo>
                  <a:cubicBezTo>
                    <a:pt x="1575731" y="804333"/>
                    <a:pt x="1589427" y="817062"/>
                    <a:pt x="1613199" y="817062"/>
                  </a:cubicBezTo>
                  <a:cubicBezTo>
                    <a:pt x="1636814" y="817062"/>
                    <a:pt x="1661531" y="804333"/>
                    <a:pt x="1668143" y="788719"/>
                  </a:cubicBezTo>
                  <a:cubicBezTo>
                    <a:pt x="1674755" y="773105"/>
                    <a:pt x="1661059" y="760564"/>
                    <a:pt x="1637601" y="760564"/>
                  </a:cubicBezTo>
                  <a:close/>
                  <a:moveTo>
                    <a:pt x="1741821" y="760564"/>
                  </a:moveTo>
                  <a:cubicBezTo>
                    <a:pt x="1718206" y="760564"/>
                    <a:pt x="1693962" y="773105"/>
                    <a:pt x="1687350" y="788719"/>
                  </a:cubicBezTo>
                  <a:cubicBezTo>
                    <a:pt x="1680738" y="804333"/>
                    <a:pt x="1694749" y="817062"/>
                    <a:pt x="1718521" y="817062"/>
                  </a:cubicBezTo>
                  <a:cubicBezTo>
                    <a:pt x="1742136" y="817062"/>
                    <a:pt x="1766538" y="804333"/>
                    <a:pt x="1772992" y="788719"/>
                  </a:cubicBezTo>
                  <a:cubicBezTo>
                    <a:pt x="1779132" y="773105"/>
                    <a:pt x="1765278" y="760564"/>
                    <a:pt x="1741821" y="760564"/>
                  </a:cubicBezTo>
                  <a:close/>
                  <a:moveTo>
                    <a:pt x="1845883" y="760564"/>
                  </a:moveTo>
                  <a:cubicBezTo>
                    <a:pt x="1822426" y="760564"/>
                    <a:pt x="1798339" y="773105"/>
                    <a:pt x="1792042" y="788719"/>
                  </a:cubicBezTo>
                  <a:cubicBezTo>
                    <a:pt x="1785902" y="804333"/>
                    <a:pt x="1799913" y="817062"/>
                    <a:pt x="1823685" y="817062"/>
                  </a:cubicBezTo>
                  <a:cubicBezTo>
                    <a:pt x="1847457" y="817062"/>
                    <a:pt x="1871544" y="804333"/>
                    <a:pt x="1877527" y="788719"/>
                  </a:cubicBezTo>
                  <a:cubicBezTo>
                    <a:pt x="1883509" y="773105"/>
                    <a:pt x="1869340" y="760564"/>
                    <a:pt x="1845883" y="760564"/>
                  </a:cubicBezTo>
                  <a:close/>
                  <a:moveTo>
                    <a:pt x="1949945" y="760564"/>
                  </a:moveTo>
                  <a:cubicBezTo>
                    <a:pt x="1926488" y="760564"/>
                    <a:pt x="1902716" y="773105"/>
                    <a:pt x="1896734" y="788719"/>
                  </a:cubicBezTo>
                  <a:cubicBezTo>
                    <a:pt x="1890909" y="804333"/>
                    <a:pt x="1905235" y="817062"/>
                    <a:pt x="1928850" y="817062"/>
                  </a:cubicBezTo>
                  <a:cubicBezTo>
                    <a:pt x="1952622" y="817062"/>
                    <a:pt x="1976551" y="804333"/>
                    <a:pt x="1982219" y="788719"/>
                  </a:cubicBezTo>
                  <a:cubicBezTo>
                    <a:pt x="1988044" y="773105"/>
                    <a:pt x="1973403" y="760564"/>
                    <a:pt x="1949945" y="760564"/>
                  </a:cubicBezTo>
                  <a:close/>
                  <a:moveTo>
                    <a:pt x="974028" y="830418"/>
                  </a:moveTo>
                  <a:cubicBezTo>
                    <a:pt x="950256" y="830418"/>
                    <a:pt x="923807" y="843273"/>
                    <a:pt x="914991" y="859201"/>
                  </a:cubicBezTo>
                  <a:cubicBezTo>
                    <a:pt x="906017" y="875316"/>
                    <a:pt x="918140" y="888359"/>
                    <a:pt x="942227" y="888359"/>
                  </a:cubicBezTo>
                  <a:cubicBezTo>
                    <a:pt x="966314" y="888359"/>
                    <a:pt x="992920" y="875316"/>
                    <a:pt x="1001578" y="859201"/>
                  </a:cubicBezTo>
                  <a:cubicBezTo>
                    <a:pt x="1010237" y="843273"/>
                    <a:pt x="997800" y="830418"/>
                    <a:pt x="974028" y="830418"/>
                  </a:cubicBezTo>
                  <a:close/>
                  <a:moveTo>
                    <a:pt x="1079664" y="830418"/>
                  </a:moveTo>
                  <a:cubicBezTo>
                    <a:pt x="1055892" y="830418"/>
                    <a:pt x="1029759" y="843273"/>
                    <a:pt x="1021257" y="859201"/>
                  </a:cubicBezTo>
                  <a:cubicBezTo>
                    <a:pt x="1012599" y="875316"/>
                    <a:pt x="1025036" y="888359"/>
                    <a:pt x="1048965" y="888359"/>
                  </a:cubicBezTo>
                  <a:cubicBezTo>
                    <a:pt x="1073052" y="888359"/>
                    <a:pt x="1099501" y="875316"/>
                    <a:pt x="1107845" y="859201"/>
                  </a:cubicBezTo>
                  <a:cubicBezTo>
                    <a:pt x="1116188" y="843273"/>
                    <a:pt x="1103436" y="830418"/>
                    <a:pt x="1079664" y="830418"/>
                  </a:cubicBezTo>
                  <a:close/>
                  <a:moveTo>
                    <a:pt x="1185458" y="830418"/>
                  </a:moveTo>
                  <a:cubicBezTo>
                    <a:pt x="1161686" y="830418"/>
                    <a:pt x="1135710" y="843273"/>
                    <a:pt x="1127366" y="859201"/>
                  </a:cubicBezTo>
                  <a:cubicBezTo>
                    <a:pt x="1119180" y="875316"/>
                    <a:pt x="1131774" y="888359"/>
                    <a:pt x="1155861" y="888359"/>
                  </a:cubicBezTo>
                  <a:cubicBezTo>
                    <a:pt x="1179948" y="888359"/>
                    <a:pt x="1206082" y="875316"/>
                    <a:pt x="1214111" y="859201"/>
                  </a:cubicBezTo>
                  <a:cubicBezTo>
                    <a:pt x="1222140" y="843273"/>
                    <a:pt x="1209230" y="830418"/>
                    <a:pt x="1185458" y="830418"/>
                  </a:cubicBezTo>
                  <a:close/>
                  <a:moveTo>
                    <a:pt x="1291252" y="830418"/>
                  </a:moveTo>
                  <a:cubicBezTo>
                    <a:pt x="1267323" y="830418"/>
                    <a:pt x="1241661" y="843273"/>
                    <a:pt x="1233790" y="859201"/>
                  </a:cubicBezTo>
                  <a:cubicBezTo>
                    <a:pt x="1225761" y="875316"/>
                    <a:pt x="1238670" y="888359"/>
                    <a:pt x="1262757" y="888359"/>
                  </a:cubicBezTo>
                  <a:cubicBezTo>
                    <a:pt x="1286844" y="888359"/>
                    <a:pt x="1312505" y="875316"/>
                    <a:pt x="1320377" y="859201"/>
                  </a:cubicBezTo>
                  <a:cubicBezTo>
                    <a:pt x="1328091" y="843273"/>
                    <a:pt x="1315024" y="830418"/>
                    <a:pt x="1291252" y="830418"/>
                  </a:cubicBezTo>
                  <a:close/>
                  <a:moveTo>
                    <a:pt x="1396889" y="830418"/>
                  </a:moveTo>
                  <a:cubicBezTo>
                    <a:pt x="1373117" y="830418"/>
                    <a:pt x="1347613" y="843273"/>
                    <a:pt x="1340056" y="859201"/>
                  </a:cubicBezTo>
                  <a:cubicBezTo>
                    <a:pt x="1332342" y="875316"/>
                    <a:pt x="1345566" y="888359"/>
                    <a:pt x="1369653" y="888359"/>
                  </a:cubicBezTo>
                  <a:cubicBezTo>
                    <a:pt x="1393583" y="888359"/>
                    <a:pt x="1419244" y="875316"/>
                    <a:pt x="1426643" y="859201"/>
                  </a:cubicBezTo>
                  <a:cubicBezTo>
                    <a:pt x="1434043" y="843273"/>
                    <a:pt x="1420661" y="830418"/>
                    <a:pt x="1396889" y="830418"/>
                  </a:cubicBezTo>
                  <a:close/>
                  <a:moveTo>
                    <a:pt x="1500951" y="830418"/>
                  </a:moveTo>
                  <a:cubicBezTo>
                    <a:pt x="1477179" y="830418"/>
                    <a:pt x="1451990" y="843273"/>
                    <a:pt x="1444748" y="859201"/>
                  </a:cubicBezTo>
                  <a:cubicBezTo>
                    <a:pt x="1437349" y="875316"/>
                    <a:pt x="1450730" y="888359"/>
                    <a:pt x="1474817" y="888359"/>
                  </a:cubicBezTo>
                  <a:cubicBezTo>
                    <a:pt x="1498904" y="888359"/>
                    <a:pt x="1524093" y="875316"/>
                    <a:pt x="1531335" y="859201"/>
                  </a:cubicBezTo>
                  <a:cubicBezTo>
                    <a:pt x="1538420" y="843273"/>
                    <a:pt x="1524723" y="830418"/>
                    <a:pt x="1500951" y="830418"/>
                  </a:cubicBezTo>
                  <a:close/>
                  <a:moveTo>
                    <a:pt x="1606745" y="830418"/>
                  </a:moveTo>
                  <a:cubicBezTo>
                    <a:pt x="1582973" y="830418"/>
                    <a:pt x="1557941" y="843273"/>
                    <a:pt x="1551014" y="859201"/>
                  </a:cubicBezTo>
                  <a:cubicBezTo>
                    <a:pt x="1543930" y="875316"/>
                    <a:pt x="1557626" y="888359"/>
                    <a:pt x="1581713" y="888359"/>
                  </a:cubicBezTo>
                  <a:cubicBezTo>
                    <a:pt x="1605643" y="888359"/>
                    <a:pt x="1630832" y="875316"/>
                    <a:pt x="1637601" y="859201"/>
                  </a:cubicBezTo>
                  <a:cubicBezTo>
                    <a:pt x="1644371" y="843273"/>
                    <a:pt x="1630517" y="830418"/>
                    <a:pt x="1606745" y="830418"/>
                  </a:cubicBezTo>
                  <a:close/>
                  <a:moveTo>
                    <a:pt x="1712381" y="830418"/>
                  </a:moveTo>
                  <a:cubicBezTo>
                    <a:pt x="1688609" y="830418"/>
                    <a:pt x="1663892" y="843273"/>
                    <a:pt x="1657280" y="859201"/>
                  </a:cubicBezTo>
                  <a:cubicBezTo>
                    <a:pt x="1650511" y="875316"/>
                    <a:pt x="1664522" y="888359"/>
                    <a:pt x="1688609" y="888359"/>
                  </a:cubicBezTo>
                  <a:cubicBezTo>
                    <a:pt x="1712539" y="888359"/>
                    <a:pt x="1737413" y="875316"/>
                    <a:pt x="1743868" y="859201"/>
                  </a:cubicBezTo>
                  <a:cubicBezTo>
                    <a:pt x="1750322" y="843273"/>
                    <a:pt x="1736153" y="830418"/>
                    <a:pt x="1712381" y="830418"/>
                  </a:cubicBezTo>
                  <a:close/>
                  <a:moveTo>
                    <a:pt x="1818175" y="830418"/>
                  </a:moveTo>
                  <a:cubicBezTo>
                    <a:pt x="1794403" y="830418"/>
                    <a:pt x="1770001" y="843273"/>
                    <a:pt x="1763547" y="859201"/>
                  </a:cubicBezTo>
                  <a:cubicBezTo>
                    <a:pt x="1757092" y="875316"/>
                    <a:pt x="1771418" y="888359"/>
                    <a:pt x="1795348" y="888359"/>
                  </a:cubicBezTo>
                  <a:cubicBezTo>
                    <a:pt x="1819435" y="888359"/>
                    <a:pt x="1843994" y="875316"/>
                    <a:pt x="1850134" y="859201"/>
                  </a:cubicBezTo>
                  <a:cubicBezTo>
                    <a:pt x="1856274" y="843273"/>
                    <a:pt x="1841947" y="830418"/>
                    <a:pt x="1818175" y="830418"/>
                  </a:cubicBezTo>
                  <a:close/>
                  <a:moveTo>
                    <a:pt x="1923812" y="830418"/>
                  </a:moveTo>
                  <a:cubicBezTo>
                    <a:pt x="1900040" y="830418"/>
                    <a:pt x="1875953" y="843273"/>
                    <a:pt x="1869813" y="859201"/>
                  </a:cubicBezTo>
                  <a:cubicBezTo>
                    <a:pt x="1863673" y="875316"/>
                    <a:pt x="1878314" y="888359"/>
                    <a:pt x="1902244" y="888359"/>
                  </a:cubicBezTo>
                  <a:cubicBezTo>
                    <a:pt x="1926331" y="888359"/>
                    <a:pt x="1950575" y="875316"/>
                    <a:pt x="1956400" y="859201"/>
                  </a:cubicBezTo>
                  <a:cubicBezTo>
                    <a:pt x="1962382" y="843273"/>
                    <a:pt x="1947584" y="830418"/>
                    <a:pt x="1923812" y="830418"/>
                  </a:cubicBezTo>
                  <a:close/>
                  <a:moveTo>
                    <a:pt x="1042668" y="901903"/>
                  </a:moveTo>
                  <a:cubicBezTo>
                    <a:pt x="1018581" y="901903"/>
                    <a:pt x="991975" y="915135"/>
                    <a:pt x="983159" y="931501"/>
                  </a:cubicBezTo>
                  <a:cubicBezTo>
                    <a:pt x="974343" y="947930"/>
                    <a:pt x="986937" y="961412"/>
                    <a:pt x="1011182" y="961412"/>
                  </a:cubicBezTo>
                  <a:cubicBezTo>
                    <a:pt x="1035584" y="961412"/>
                    <a:pt x="1062347" y="947930"/>
                    <a:pt x="1071006" y="931501"/>
                  </a:cubicBezTo>
                  <a:cubicBezTo>
                    <a:pt x="1079507" y="915135"/>
                    <a:pt x="1066755" y="901903"/>
                    <a:pt x="1042668" y="901903"/>
                  </a:cubicBezTo>
                  <a:close/>
                  <a:moveTo>
                    <a:pt x="1148462" y="901903"/>
                  </a:moveTo>
                  <a:cubicBezTo>
                    <a:pt x="1124217" y="901903"/>
                    <a:pt x="1097926" y="915135"/>
                    <a:pt x="1089425" y="931501"/>
                  </a:cubicBezTo>
                  <a:cubicBezTo>
                    <a:pt x="1080924" y="947930"/>
                    <a:pt x="1093676" y="961412"/>
                    <a:pt x="1118078" y="961412"/>
                  </a:cubicBezTo>
                  <a:cubicBezTo>
                    <a:pt x="1142322" y="961412"/>
                    <a:pt x="1168928" y="947930"/>
                    <a:pt x="1177114" y="931501"/>
                  </a:cubicBezTo>
                  <a:cubicBezTo>
                    <a:pt x="1185301" y="915135"/>
                    <a:pt x="1172391" y="901903"/>
                    <a:pt x="1148462" y="901903"/>
                  </a:cubicBezTo>
                  <a:close/>
                  <a:moveTo>
                    <a:pt x="1255673" y="901903"/>
                  </a:moveTo>
                  <a:cubicBezTo>
                    <a:pt x="1231586" y="901903"/>
                    <a:pt x="1205452" y="915135"/>
                    <a:pt x="1197266" y="931501"/>
                  </a:cubicBezTo>
                  <a:cubicBezTo>
                    <a:pt x="1189079" y="947930"/>
                    <a:pt x="1202146" y="961412"/>
                    <a:pt x="1226548" y="961412"/>
                  </a:cubicBezTo>
                  <a:cubicBezTo>
                    <a:pt x="1250792" y="961412"/>
                    <a:pt x="1277083" y="947930"/>
                    <a:pt x="1284955" y="931501"/>
                  </a:cubicBezTo>
                  <a:cubicBezTo>
                    <a:pt x="1292826" y="915135"/>
                    <a:pt x="1279760" y="901903"/>
                    <a:pt x="1255673" y="901903"/>
                  </a:cubicBezTo>
                  <a:close/>
                  <a:moveTo>
                    <a:pt x="1363041" y="901903"/>
                  </a:moveTo>
                  <a:cubicBezTo>
                    <a:pt x="1338954" y="901903"/>
                    <a:pt x="1312978" y="915135"/>
                    <a:pt x="1305106" y="931501"/>
                  </a:cubicBezTo>
                  <a:cubicBezTo>
                    <a:pt x="1297235" y="947930"/>
                    <a:pt x="1310616" y="961412"/>
                    <a:pt x="1335018" y="961412"/>
                  </a:cubicBezTo>
                  <a:cubicBezTo>
                    <a:pt x="1359263" y="961412"/>
                    <a:pt x="1385239" y="947930"/>
                    <a:pt x="1392953" y="931501"/>
                  </a:cubicBezTo>
                  <a:cubicBezTo>
                    <a:pt x="1400510" y="915135"/>
                    <a:pt x="1387128" y="901903"/>
                    <a:pt x="1363041" y="901903"/>
                  </a:cubicBezTo>
                  <a:close/>
                  <a:moveTo>
                    <a:pt x="1470094" y="901903"/>
                  </a:moveTo>
                  <a:cubicBezTo>
                    <a:pt x="1446007" y="901903"/>
                    <a:pt x="1420503" y="915135"/>
                    <a:pt x="1412947" y="931501"/>
                  </a:cubicBezTo>
                  <a:cubicBezTo>
                    <a:pt x="1405390" y="947930"/>
                    <a:pt x="1418929" y="961412"/>
                    <a:pt x="1443331" y="961412"/>
                  </a:cubicBezTo>
                  <a:cubicBezTo>
                    <a:pt x="1467733" y="961412"/>
                    <a:pt x="1493394" y="947930"/>
                    <a:pt x="1500636" y="931501"/>
                  </a:cubicBezTo>
                  <a:cubicBezTo>
                    <a:pt x="1508035" y="915135"/>
                    <a:pt x="1494339" y="901903"/>
                    <a:pt x="1470094" y="901903"/>
                  </a:cubicBezTo>
                  <a:close/>
                  <a:moveTo>
                    <a:pt x="1575888" y="901903"/>
                  </a:moveTo>
                  <a:cubicBezTo>
                    <a:pt x="1551801" y="901903"/>
                    <a:pt x="1526455" y="915135"/>
                    <a:pt x="1519213" y="931501"/>
                  </a:cubicBezTo>
                  <a:cubicBezTo>
                    <a:pt x="1511971" y="947930"/>
                    <a:pt x="1525825" y="961412"/>
                    <a:pt x="1550227" y="961412"/>
                  </a:cubicBezTo>
                  <a:cubicBezTo>
                    <a:pt x="1574629" y="961412"/>
                    <a:pt x="1599975" y="947930"/>
                    <a:pt x="1607060" y="931501"/>
                  </a:cubicBezTo>
                  <a:cubicBezTo>
                    <a:pt x="1613987" y="915135"/>
                    <a:pt x="1599975" y="901903"/>
                    <a:pt x="1575888" y="901903"/>
                  </a:cubicBezTo>
                  <a:close/>
                  <a:moveTo>
                    <a:pt x="1683256" y="901903"/>
                  </a:moveTo>
                  <a:cubicBezTo>
                    <a:pt x="1659169" y="901903"/>
                    <a:pt x="1633980" y="915135"/>
                    <a:pt x="1627053" y="931501"/>
                  </a:cubicBezTo>
                  <a:cubicBezTo>
                    <a:pt x="1620126" y="947930"/>
                    <a:pt x="1634295" y="961412"/>
                    <a:pt x="1658697" y="961412"/>
                  </a:cubicBezTo>
                  <a:cubicBezTo>
                    <a:pt x="1683099" y="961412"/>
                    <a:pt x="1708288" y="947930"/>
                    <a:pt x="1714900" y="931501"/>
                  </a:cubicBezTo>
                  <a:cubicBezTo>
                    <a:pt x="1721512" y="915135"/>
                    <a:pt x="1707343" y="901903"/>
                    <a:pt x="1683256" y="901903"/>
                  </a:cubicBezTo>
                  <a:close/>
                  <a:moveTo>
                    <a:pt x="1790467" y="901903"/>
                  </a:moveTo>
                  <a:cubicBezTo>
                    <a:pt x="1766380" y="901903"/>
                    <a:pt x="1741506" y="915135"/>
                    <a:pt x="1735051" y="931501"/>
                  </a:cubicBezTo>
                  <a:cubicBezTo>
                    <a:pt x="1728439" y="947930"/>
                    <a:pt x="1742766" y="961412"/>
                    <a:pt x="1767167" y="961412"/>
                  </a:cubicBezTo>
                  <a:cubicBezTo>
                    <a:pt x="1791569" y="961412"/>
                    <a:pt x="1816443" y="947930"/>
                    <a:pt x="1822741" y="931501"/>
                  </a:cubicBezTo>
                  <a:cubicBezTo>
                    <a:pt x="1829038" y="915135"/>
                    <a:pt x="1814554" y="901903"/>
                    <a:pt x="1790467" y="901903"/>
                  </a:cubicBezTo>
                  <a:close/>
                  <a:moveTo>
                    <a:pt x="1111308" y="974894"/>
                  </a:moveTo>
                  <a:cubicBezTo>
                    <a:pt x="1086906" y="974894"/>
                    <a:pt x="1060143" y="988438"/>
                    <a:pt x="1051327" y="1005306"/>
                  </a:cubicBezTo>
                  <a:cubicBezTo>
                    <a:pt x="1042668" y="1022237"/>
                    <a:pt x="1055420" y="1036032"/>
                    <a:pt x="1080137" y="1036032"/>
                  </a:cubicBezTo>
                  <a:cubicBezTo>
                    <a:pt x="1104853" y="1036032"/>
                    <a:pt x="1131774" y="1022237"/>
                    <a:pt x="1140275" y="1005306"/>
                  </a:cubicBezTo>
                  <a:cubicBezTo>
                    <a:pt x="1148777" y="988438"/>
                    <a:pt x="1135710" y="974894"/>
                    <a:pt x="1111308" y="974894"/>
                  </a:cubicBezTo>
                  <a:close/>
                  <a:moveTo>
                    <a:pt x="1220251" y="974894"/>
                  </a:moveTo>
                  <a:cubicBezTo>
                    <a:pt x="1195691" y="974894"/>
                    <a:pt x="1169243" y="988438"/>
                    <a:pt x="1160742" y="1005306"/>
                  </a:cubicBezTo>
                  <a:cubicBezTo>
                    <a:pt x="1152398" y="1022237"/>
                    <a:pt x="1165464" y="1036032"/>
                    <a:pt x="1190181" y="1036032"/>
                  </a:cubicBezTo>
                  <a:cubicBezTo>
                    <a:pt x="1214898" y="1036032"/>
                    <a:pt x="1241504" y="1022237"/>
                    <a:pt x="1249690" y="1005306"/>
                  </a:cubicBezTo>
                  <a:cubicBezTo>
                    <a:pt x="1257877" y="988438"/>
                    <a:pt x="1244652" y="974894"/>
                    <a:pt x="1220251" y="974894"/>
                  </a:cubicBezTo>
                  <a:close/>
                  <a:moveTo>
                    <a:pt x="1329036" y="974894"/>
                  </a:moveTo>
                  <a:cubicBezTo>
                    <a:pt x="1304634" y="974894"/>
                    <a:pt x="1278343" y="988438"/>
                    <a:pt x="1270156" y="1005306"/>
                  </a:cubicBezTo>
                  <a:cubicBezTo>
                    <a:pt x="1262127" y="1022237"/>
                    <a:pt x="1275666" y="1036032"/>
                    <a:pt x="1300383" y="1036032"/>
                  </a:cubicBezTo>
                  <a:cubicBezTo>
                    <a:pt x="1324943" y="1036032"/>
                    <a:pt x="1351391" y="1022237"/>
                    <a:pt x="1359263" y="1005306"/>
                  </a:cubicBezTo>
                  <a:cubicBezTo>
                    <a:pt x="1366977" y="988438"/>
                    <a:pt x="1353438" y="974894"/>
                    <a:pt x="1329036" y="974894"/>
                  </a:cubicBezTo>
                  <a:close/>
                  <a:moveTo>
                    <a:pt x="1761185" y="974894"/>
                  </a:moveTo>
                  <a:cubicBezTo>
                    <a:pt x="1736783" y="974894"/>
                    <a:pt x="1711594" y="988438"/>
                    <a:pt x="1704982" y="1005306"/>
                  </a:cubicBezTo>
                  <a:cubicBezTo>
                    <a:pt x="1698055" y="1022237"/>
                    <a:pt x="1712696" y="1036032"/>
                    <a:pt x="1737255" y="1036032"/>
                  </a:cubicBezTo>
                  <a:cubicBezTo>
                    <a:pt x="1761972" y="1036032"/>
                    <a:pt x="1787319" y="1022237"/>
                    <a:pt x="1793773" y="1005306"/>
                  </a:cubicBezTo>
                  <a:cubicBezTo>
                    <a:pt x="1800228" y="988438"/>
                    <a:pt x="1785587" y="974894"/>
                    <a:pt x="1761185" y="974894"/>
                  </a:cubicBezTo>
                  <a:close/>
                  <a:moveTo>
                    <a:pt x="1183254" y="1049514"/>
                  </a:moveTo>
                  <a:cubicBezTo>
                    <a:pt x="1158380" y="1049514"/>
                    <a:pt x="1131459" y="1063435"/>
                    <a:pt x="1122801" y="1080742"/>
                  </a:cubicBezTo>
                  <a:cubicBezTo>
                    <a:pt x="1114142" y="1098174"/>
                    <a:pt x="1127366" y="1112346"/>
                    <a:pt x="1152398" y="1112346"/>
                  </a:cubicBezTo>
                  <a:cubicBezTo>
                    <a:pt x="1177429" y="1112346"/>
                    <a:pt x="1204507" y="1098174"/>
                    <a:pt x="1213009" y="1080742"/>
                  </a:cubicBezTo>
                  <a:cubicBezTo>
                    <a:pt x="1221195" y="1063435"/>
                    <a:pt x="1207971" y="1049514"/>
                    <a:pt x="1183254" y="1049514"/>
                  </a:cubicBezTo>
                  <a:close/>
                  <a:moveTo>
                    <a:pt x="1293614" y="1049514"/>
                  </a:moveTo>
                  <a:cubicBezTo>
                    <a:pt x="1268897" y="1049514"/>
                    <a:pt x="1242134" y="1063435"/>
                    <a:pt x="1233790" y="1080742"/>
                  </a:cubicBezTo>
                  <a:cubicBezTo>
                    <a:pt x="1225446" y="1098174"/>
                    <a:pt x="1238985" y="1112346"/>
                    <a:pt x="1264017" y="1112346"/>
                  </a:cubicBezTo>
                  <a:cubicBezTo>
                    <a:pt x="1289048" y="1112346"/>
                    <a:pt x="1315969" y="1098174"/>
                    <a:pt x="1323998" y="1080742"/>
                  </a:cubicBezTo>
                  <a:cubicBezTo>
                    <a:pt x="1332027" y="1063435"/>
                    <a:pt x="1318330" y="1049514"/>
                    <a:pt x="1293614" y="1049514"/>
                  </a:cubicBezTo>
                  <a:close/>
                  <a:moveTo>
                    <a:pt x="1842420" y="1049514"/>
                  </a:moveTo>
                  <a:cubicBezTo>
                    <a:pt x="1817703" y="1049514"/>
                    <a:pt x="1792356" y="1063435"/>
                    <a:pt x="1785902" y="1080742"/>
                  </a:cubicBezTo>
                  <a:cubicBezTo>
                    <a:pt x="1779132" y="1098174"/>
                    <a:pt x="1794088" y="1112346"/>
                    <a:pt x="1819120" y="1112346"/>
                  </a:cubicBezTo>
                  <a:cubicBezTo>
                    <a:pt x="1844151" y="1112346"/>
                    <a:pt x="1869655" y="1098174"/>
                    <a:pt x="1875953" y="1080742"/>
                  </a:cubicBezTo>
                  <a:cubicBezTo>
                    <a:pt x="1882250" y="1063435"/>
                    <a:pt x="1867294" y="1049514"/>
                    <a:pt x="1842420" y="1049514"/>
                  </a:cubicBezTo>
                  <a:close/>
                  <a:moveTo>
                    <a:pt x="1146258" y="1125765"/>
                  </a:moveTo>
                  <a:cubicBezTo>
                    <a:pt x="1121069" y="1125765"/>
                    <a:pt x="1093676" y="1140125"/>
                    <a:pt x="1084860" y="1157933"/>
                  </a:cubicBezTo>
                  <a:cubicBezTo>
                    <a:pt x="1075886" y="1175742"/>
                    <a:pt x="1089110" y="1190352"/>
                    <a:pt x="1114614" y="1190352"/>
                  </a:cubicBezTo>
                  <a:cubicBezTo>
                    <a:pt x="1139961" y="1190352"/>
                    <a:pt x="1167511" y="1175742"/>
                    <a:pt x="1176170" y="1157933"/>
                  </a:cubicBezTo>
                  <a:cubicBezTo>
                    <a:pt x="1184671" y="1140125"/>
                    <a:pt x="1171289" y="1125765"/>
                    <a:pt x="1146258" y="1125765"/>
                  </a:cubicBezTo>
                  <a:close/>
                  <a:moveTo>
                    <a:pt x="1256617" y="1125765"/>
                  </a:moveTo>
                  <a:cubicBezTo>
                    <a:pt x="1231586" y="1125765"/>
                    <a:pt x="1204350" y="1140125"/>
                    <a:pt x="1195691" y="1157933"/>
                  </a:cubicBezTo>
                  <a:cubicBezTo>
                    <a:pt x="1187190" y="1175742"/>
                    <a:pt x="1200887" y="1190352"/>
                    <a:pt x="1226233" y="1190352"/>
                  </a:cubicBezTo>
                  <a:cubicBezTo>
                    <a:pt x="1251579" y="1190352"/>
                    <a:pt x="1278973" y="1175742"/>
                    <a:pt x="1287159" y="1157933"/>
                  </a:cubicBezTo>
                  <a:cubicBezTo>
                    <a:pt x="1295503" y="1140125"/>
                    <a:pt x="1281649" y="1125765"/>
                    <a:pt x="1256617" y="1125765"/>
                  </a:cubicBezTo>
                  <a:close/>
                  <a:moveTo>
                    <a:pt x="1368551" y="1125765"/>
                  </a:moveTo>
                  <a:cubicBezTo>
                    <a:pt x="1343519" y="1125765"/>
                    <a:pt x="1316599" y="1140125"/>
                    <a:pt x="1308412" y="1157933"/>
                  </a:cubicBezTo>
                  <a:cubicBezTo>
                    <a:pt x="1300226" y="1175742"/>
                    <a:pt x="1314080" y="1190352"/>
                    <a:pt x="1339426" y="1190352"/>
                  </a:cubicBezTo>
                  <a:cubicBezTo>
                    <a:pt x="1364773" y="1190352"/>
                    <a:pt x="1391851" y="1175742"/>
                    <a:pt x="1399722" y="1157933"/>
                  </a:cubicBezTo>
                  <a:cubicBezTo>
                    <a:pt x="1407594" y="1140125"/>
                    <a:pt x="1393583" y="1125765"/>
                    <a:pt x="1368551" y="1125765"/>
                  </a:cubicBezTo>
                  <a:close/>
                  <a:moveTo>
                    <a:pt x="1480485" y="1125765"/>
                  </a:moveTo>
                  <a:cubicBezTo>
                    <a:pt x="1455453" y="1125765"/>
                    <a:pt x="1428847" y="1140125"/>
                    <a:pt x="1420976" y="1157933"/>
                  </a:cubicBezTo>
                  <a:cubicBezTo>
                    <a:pt x="1413104" y="1175742"/>
                    <a:pt x="1427273" y="1190352"/>
                    <a:pt x="1452619" y="1190352"/>
                  </a:cubicBezTo>
                  <a:cubicBezTo>
                    <a:pt x="1478123" y="1190352"/>
                    <a:pt x="1504729" y="1175742"/>
                    <a:pt x="1512286" y="1157933"/>
                  </a:cubicBezTo>
                  <a:cubicBezTo>
                    <a:pt x="1519843" y="1140125"/>
                    <a:pt x="1505674" y="1125765"/>
                    <a:pt x="1480485" y="1125765"/>
                  </a:cubicBezTo>
                  <a:close/>
                  <a:moveTo>
                    <a:pt x="1813295" y="1125765"/>
                  </a:moveTo>
                  <a:cubicBezTo>
                    <a:pt x="1788263" y="1125765"/>
                    <a:pt x="1762444" y="1140125"/>
                    <a:pt x="1755675" y="1157933"/>
                  </a:cubicBezTo>
                  <a:cubicBezTo>
                    <a:pt x="1748905" y="1175742"/>
                    <a:pt x="1763861" y="1190352"/>
                    <a:pt x="1789208" y="1190352"/>
                  </a:cubicBezTo>
                  <a:cubicBezTo>
                    <a:pt x="1814712" y="1190352"/>
                    <a:pt x="1840530" y="1175742"/>
                    <a:pt x="1847143" y="1157933"/>
                  </a:cubicBezTo>
                  <a:cubicBezTo>
                    <a:pt x="1853597" y="1140125"/>
                    <a:pt x="1838484" y="1125765"/>
                    <a:pt x="1813295" y="1125765"/>
                  </a:cubicBezTo>
                  <a:close/>
                  <a:moveTo>
                    <a:pt x="1925386" y="1125765"/>
                  </a:moveTo>
                  <a:cubicBezTo>
                    <a:pt x="1900197" y="1125765"/>
                    <a:pt x="1874851" y="1140125"/>
                    <a:pt x="1868396" y="1157933"/>
                  </a:cubicBezTo>
                  <a:cubicBezTo>
                    <a:pt x="1861941" y="1175742"/>
                    <a:pt x="1877212" y="1190352"/>
                    <a:pt x="1902558" y="1190352"/>
                  </a:cubicBezTo>
                  <a:cubicBezTo>
                    <a:pt x="1927905" y="1190352"/>
                    <a:pt x="1953566" y="1175742"/>
                    <a:pt x="1959706" y="1157933"/>
                  </a:cubicBezTo>
                  <a:cubicBezTo>
                    <a:pt x="1965846" y="1140125"/>
                    <a:pt x="1950418" y="1125765"/>
                    <a:pt x="1925386" y="1125765"/>
                  </a:cubicBezTo>
                  <a:close/>
                  <a:moveTo>
                    <a:pt x="1333129" y="1205151"/>
                  </a:moveTo>
                  <a:cubicBezTo>
                    <a:pt x="1307625" y="1205151"/>
                    <a:pt x="1280232" y="1219950"/>
                    <a:pt x="1271888" y="1238197"/>
                  </a:cubicBezTo>
                  <a:cubicBezTo>
                    <a:pt x="1263544" y="1256570"/>
                    <a:pt x="1277398" y="1271620"/>
                    <a:pt x="1303217" y="1271620"/>
                  </a:cubicBezTo>
                  <a:cubicBezTo>
                    <a:pt x="1328878" y="1271620"/>
                    <a:pt x="1356429" y="1256570"/>
                    <a:pt x="1364615" y="1238197"/>
                  </a:cubicBezTo>
                  <a:cubicBezTo>
                    <a:pt x="1372644" y="1219950"/>
                    <a:pt x="1358633" y="1205151"/>
                    <a:pt x="1333129" y="1205151"/>
                  </a:cubicBezTo>
                  <a:close/>
                  <a:moveTo>
                    <a:pt x="1445063" y="1205151"/>
                  </a:moveTo>
                  <a:cubicBezTo>
                    <a:pt x="1419716" y="1205151"/>
                    <a:pt x="1392481" y="1219950"/>
                    <a:pt x="1384452" y="1238197"/>
                  </a:cubicBezTo>
                  <a:cubicBezTo>
                    <a:pt x="1376423" y="1256570"/>
                    <a:pt x="1390749" y="1271620"/>
                    <a:pt x="1416410" y="1271620"/>
                  </a:cubicBezTo>
                  <a:cubicBezTo>
                    <a:pt x="1442229" y="1271620"/>
                    <a:pt x="1469465" y="1256570"/>
                    <a:pt x="1477179" y="1238197"/>
                  </a:cubicBezTo>
                  <a:cubicBezTo>
                    <a:pt x="1484893" y="1219950"/>
                    <a:pt x="1470567" y="1205151"/>
                    <a:pt x="1445063" y="1205151"/>
                  </a:cubicBezTo>
                  <a:close/>
                  <a:moveTo>
                    <a:pt x="1558728" y="1205151"/>
                  </a:moveTo>
                  <a:cubicBezTo>
                    <a:pt x="1533224" y="1205151"/>
                    <a:pt x="1506304" y="1219950"/>
                    <a:pt x="1498747" y="1238197"/>
                  </a:cubicBezTo>
                  <a:cubicBezTo>
                    <a:pt x="1491033" y="1256570"/>
                    <a:pt x="1505674" y="1271620"/>
                    <a:pt x="1531335" y="1271620"/>
                  </a:cubicBezTo>
                  <a:cubicBezTo>
                    <a:pt x="1557154" y="1271620"/>
                    <a:pt x="1583917" y="1256570"/>
                    <a:pt x="1591474" y="1238197"/>
                  </a:cubicBezTo>
                  <a:cubicBezTo>
                    <a:pt x="1598716" y="1219950"/>
                    <a:pt x="1584075" y="1205151"/>
                    <a:pt x="1558728" y="1205151"/>
                  </a:cubicBezTo>
                  <a:close/>
                  <a:moveTo>
                    <a:pt x="1524880" y="1286105"/>
                  </a:moveTo>
                  <a:cubicBezTo>
                    <a:pt x="1499062" y="1286105"/>
                    <a:pt x="1471669" y="1301280"/>
                    <a:pt x="1463797" y="1320091"/>
                  </a:cubicBezTo>
                  <a:cubicBezTo>
                    <a:pt x="1455925" y="1338966"/>
                    <a:pt x="1470567" y="1354455"/>
                    <a:pt x="1496700" y="1354455"/>
                  </a:cubicBezTo>
                  <a:cubicBezTo>
                    <a:pt x="1522834" y="1354455"/>
                    <a:pt x="1550227" y="1338966"/>
                    <a:pt x="1557941" y="1320091"/>
                  </a:cubicBezTo>
                  <a:cubicBezTo>
                    <a:pt x="1565498" y="1301280"/>
                    <a:pt x="1550699" y="1286105"/>
                    <a:pt x="1524880" y="1286105"/>
                  </a:cubicBez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CustomShape 3"/>
            <p:cNvSpPr/>
            <p:nvPr/>
          </p:nvSpPr>
          <p:spPr>
            <a:xfrm>
              <a:off x="5428440" y="3052440"/>
              <a:ext cx="1612080" cy="549720"/>
            </a:xfrm>
            <a:custGeom>
              <a:avLst/>
              <a:gdLst/>
              <a:ahLst/>
              <a:cxnLst/>
              <a:rect l="l" t="t" r="r" b="b"/>
              <a:pathLst>
                <a:path w="1612265" h="549910">
                  <a:moveTo>
                    <a:pt x="549719" y="0"/>
                  </a:moveTo>
                  <a:cubicBezTo>
                    <a:pt x="528391" y="0"/>
                    <a:pt x="511255" y="10336"/>
                    <a:pt x="511404" y="23117"/>
                  </a:cubicBezTo>
                  <a:cubicBezTo>
                    <a:pt x="511479" y="35948"/>
                    <a:pt x="528990" y="46411"/>
                    <a:pt x="550542" y="46411"/>
                  </a:cubicBezTo>
                  <a:cubicBezTo>
                    <a:pt x="572019" y="46411"/>
                    <a:pt x="589155" y="35948"/>
                    <a:pt x="588856" y="23117"/>
                  </a:cubicBezTo>
                  <a:cubicBezTo>
                    <a:pt x="588557" y="10336"/>
                    <a:pt x="570971" y="0"/>
                    <a:pt x="549719" y="0"/>
                  </a:cubicBezTo>
                  <a:close/>
                  <a:moveTo>
                    <a:pt x="642960" y="0"/>
                  </a:moveTo>
                  <a:cubicBezTo>
                    <a:pt x="621707" y="0"/>
                    <a:pt x="604720" y="10336"/>
                    <a:pt x="605095" y="23117"/>
                  </a:cubicBezTo>
                  <a:cubicBezTo>
                    <a:pt x="605469" y="35948"/>
                    <a:pt x="623204" y="46411"/>
                    <a:pt x="644681" y="46411"/>
                  </a:cubicBezTo>
                  <a:cubicBezTo>
                    <a:pt x="666233" y="46411"/>
                    <a:pt x="683220" y="35948"/>
                    <a:pt x="682621" y="23117"/>
                  </a:cubicBezTo>
                  <a:cubicBezTo>
                    <a:pt x="682097" y="10336"/>
                    <a:pt x="664362" y="0"/>
                    <a:pt x="642960" y="0"/>
                  </a:cubicBezTo>
                  <a:close/>
                  <a:moveTo>
                    <a:pt x="737847" y="0"/>
                  </a:moveTo>
                  <a:cubicBezTo>
                    <a:pt x="716520" y="0"/>
                    <a:pt x="699683" y="10336"/>
                    <a:pt x="700356" y="23117"/>
                  </a:cubicBezTo>
                  <a:cubicBezTo>
                    <a:pt x="700955" y="35948"/>
                    <a:pt x="718915" y="46411"/>
                    <a:pt x="740392" y="46411"/>
                  </a:cubicBezTo>
                  <a:cubicBezTo>
                    <a:pt x="761869" y="46411"/>
                    <a:pt x="778631" y="35948"/>
                    <a:pt x="777808" y="23117"/>
                  </a:cubicBezTo>
                  <a:cubicBezTo>
                    <a:pt x="776985" y="10336"/>
                    <a:pt x="759100" y="0"/>
                    <a:pt x="737847" y="0"/>
                  </a:cubicBezTo>
                  <a:close/>
                  <a:moveTo>
                    <a:pt x="832660" y="0"/>
                  </a:moveTo>
                  <a:cubicBezTo>
                    <a:pt x="811333" y="0"/>
                    <a:pt x="794795" y="10336"/>
                    <a:pt x="795693" y="23117"/>
                  </a:cubicBezTo>
                  <a:cubicBezTo>
                    <a:pt x="796516" y="35948"/>
                    <a:pt x="814625" y="46411"/>
                    <a:pt x="836177" y="46411"/>
                  </a:cubicBezTo>
                  <a:cubicBezTo>
                    <a:pt x="857729" y="46411"/>
                    <a:pt x="874192" y="35948"/>
                    <a:pt x="873070" y="23117"/>
                  </a:cubicBezTo>
                  <a:cubicBezTo>
                    <a:pt x="872022" y="10336"/>
                    <a:pt x="853987" y="0"/>
                    <a:pt x="832660" y="0"/>
                  </a:cubicBezTo>
                  <a:close/>
                  <a:moveTo>
                    <a:pt x="927548" y="0"/>
                  </a:moveTo>
                  <a:cubicBezTo>
                    <a:pt x="906220" y="0"/>
                    <a:pt x="889832" y="10336"/>
                    <a:pt x="890955" y="23117"/>
                  </a:cubicBezTo>
                  <a:cubicBezTo>
                    <a:pt x="892077" y="35948"/>
                    <a:pt x="910486" y="46411"/>
                    <a:pt x="931963" y="46411"/>
                  </a:cubicBezTo>
                  <a:cubicBezTo>
                    <a:pt x="953440" y="46411"/>
                    <a:pt x="969753" y="35948"/>
                    <a:pt x="968406" y="23117"/>
                  </a:cubicBezTo>
                  <a:cubicBezTo>
                    <a:pt x="967134" y="10336"/>
                    <a:pt x="948875" y="0"/>
                    <a:pt x="927548" y="0"/>
                  </a:cubicBezTo>
                  <a:close/>
                  <a:moveTo>
                    <a:pt x="455355" y="55526"/>
                  </a:moveTo>
                  <a:cubicBezTo>
                    <a:pt x="433878" y="55526"/>
                    <a:pt x="416218" y="66066"/>
                    <a:pt x="416068" y="79177"/>
                  </a:cubicBezTo>
                  <a:cubicBezTo>
                    <a:pt x="415918" y="92314"/>
                    <a:pt x="433579" y="103032"/>
                    <a:pt x="455280" y="103032"/>
                  </a:cubicBezTo>
                  <a:cubicBezTo>
                    <a:pt x="476981" y="103032"/>
                    <a:pt x="494492" y="92314"/>
                    <a:pt x="494417" y="79177"/>
                  </a:cubicBezTo>
                  <a:cubicBezTo>
                    <a:pt x="494343" y="66066"/>
                    <a:pt x="476832" y="55526"/>
                    <a:pt x="455355" y="55526"/>
                  </a:cubicBezTo>
                  <a:close/>
                  <a:moveTo>
                    <a:pt x="550168" y="55526"/>
                  </a:moveTo>
                  <a:cubicBezTo>
                    <a:pt x="528616" y="55526"/>
                    <a:pt x="511255" y="66066"/>
                    <a:pt x="511404" y="79177"/>
                  </a:cubicBezTo>
                  <a:cubicBezTo>
                    <a:pt x="511479" y="92314"/>
                    <a:pt x="529289" y="103032"/>
                    <a:pt x="550991" y="103032"/>
                  </a:cubicBezTo>
                  <a:cubicBezTo>
                    <a:pt x="572692" y="103032"/>
                    <a:pt x="590128" y="92314"/>
                    <a:pt x="589754" y="79177"/>
                  </a:cubicBezTo>
                  <a:cubicBezTo>
                    <a:pt x="589455" y="66066"/>
                    <a:pt x="571645" y="55526"/>
                    <a:pt x="550168" y="55526"/>
                  </a:cubicBezTo>
                  <a:close/>
                  <a:moveTo>
                    <a:pt x="644980" y="55526"/>
                  </a:moveTo>
                  <a:cubicBezTo>
                    <a:pt x="623503" y="55526"/>
                    <a:pt x="606292" y="66066"/>
                    <a:pt x="606666" y="79177"/>
                  </a:cubicBezTo>
                  <a:cubicBezTo>
                    <a:pt x="607040" y="92314"/>
                    <a:pt x="625000" y="103032"/>
                    <a:pt x="646701" y="103032"/>
                  </a:cubicBezTo>
                  <a:cubicBezTo>
                    <a:pt x="668553" y="103032"/>
                    <a:pt x="685689" y="92314"/>
                    <a:pt x="685091" y="79177"/>
                  </a:cubicBezTo>
                  <a:cubicBezTo>
                    <a:pt x="684492" y="66066"/>
                    <a:pt x="666607" y="55526"/>
                    <a:pt x="644980" y="55526"/>
                  </a:cubicBezTo>
                  <a:close/>
                  <a:moveTo>
                    <a:pt x="741439" y="55526"/>
                  </a:moveTo>
                  <a:cubicBezTo>
                    <a:pt x="719888" y="55526"/>
                    <a:pt x="702901" y="66066"/>
                    <a:pt x="703499" y="79177"/>
                  </a:cubicBezTo>
                  <a:cubicBezTo>
                    <a:pt x="704173" y="92314"/>
                    <a:pt x="722357" y="103032"/>
                    <a:pt x="744133" y="103032"/>
                  </a:cubicBezTo>
                  <a:cubicBezTo>
                    <a:pt x="765835" y="103032"/>
                    <a:pt x="782747" y="92314"/>
                    <a:pt x="781849" y="79177"/>
                  </a:cubicBezTo>
                  <a:cubicBezTo>
                    <a:pt x="781026" y="66066"/>
                    <a:pt x="762991" y="55526"/>
                    <a:pt x="741439" y="55526"/>
                  </a:cubicBezTo>
                  <a:close/>
                  <a:moveTo>
                    <a:pt x="836252" y="55526"/>
                  </a:moveTo>
                  <a:cubicBezTo>
                    <a:pt x="814700" y="55526"/>
                    <a:pt x="798013" y="66066"/>
                    <a:pt x="798836" y="79177"/>
                  </a:cubicBezTo>
                  <a:cubicBezTo>
                    <a:pt x="799734" y="92314"/>
                    <a:pt x="818068" y="103032"/>
                    <a:pt x="839844" y="103032"/>
                  </a:cubicBezTo>
                  <a:cubicBezTo>
                    <a:pt x="861620" y="103032"/>
                    <a:pt x="878308" y="92314"/>
                    <a:pt x="877185" y="79177"/>
                  </a:cubicBezTo>
                  <a:cubicBezTo>
                    <a:pt x="876138" y="66066"/>
                    <a:pt x="857879" y="55526"/>
                    <a:pt x="836252" y="55526"/>
                  </a:cubicBezTo>
                  <a:close/>
                  <a:moveTo>
                    <a:pt x="932711" y="55526"/>
                  </a:moveTo>
                  <a:cubicBezTo>
                    <a:pt x="911159" y="55526"/>
                    <a:pt x="894621" y="66066"/>
                    <a:pt x="895744" y="79177"/>
                  </a:cubicBezTo>
                  <a:cubicBezTo>
                    <a:pt x="896866" y="92314"/>
                    <a:pt x="915500" y="103032"/>
                    <a:pt x="937201" y="103032"/>
                  </a:cubicBezTo>
                  <a:cubicBezTo>
                    <a:pt x="958977" y="103032"/>
                    <a:pt x="975440" y="92314"/>
                    <a:pt x="974093" y="79177"/>
                  </a:cubicBezTo>
                  <a:cubicBezTo>
                    <a:pt x="972746" y="66066"/>
                    <a:pt x="954263" y="55526"/>
                    <a:pt x="932711" y="55526"/>
                  </a:cubicBezTo>
                  <a:close/>
                  <a:moveTo>
                    <a:pt x="1035381" y="55526"/>
                  </a:moveTo>
                  <a:cubicBezTo>
                    <a:pt x="1013904" y="55526"/>
                    <a:pt x="997591" y="66066"/>
                    <a:pt x="999013" y="79177"/>
                  </a:cubicBezTo>
                  <a:cubicBezTo>
                    <a:pt x="1000434" y="92314"/>
                    <a:pt x="1019143" y="103032"/>
                    <a:pt x="1040844" y="103032"/>
                  </a:cubicBezTo>
                  <a:cubicBezTo>
                    <a:pt x="1062620" y="103032"/>
                    <a:pt x="1078934" y="92314"/>
                    <a:pt x="1077287" y="79177"/>
                  </a:cubicBezTo>
                  <a:cubicBezTo>
                    <a:pt x="1075641" y="66066"/>
                    <a:pt x="1056933" y="55526"/>
                    <a:pt x="1035381" y="55526"/>
                  </a:cubicBezTo>
                  <a:close/>
                  <a:moveTo>
                    <a:pt x="1130269" y="55526"/>
                  </a:moveTo>
                  <a:cubicBezTo>
                    <a:pt x="1108717" y="55526"/>
                    <a:pt x="1092553" y="66066"/>
                    <a:pt x="1094274" y="79177"/>
                  </a:cubicBezTo>
                  <a:cubicBezTo>
                    <a:pt x="1095921" y="92314"/>
                    <a:pt x="1115003" y="103032"/>
                    <a:pt x="1136704" y="103032"/>
                  </a:cubicBezTo>
                  <a:cubicBezTo>
                    <a:pt x="1158406" y="103032"/>
                    <a:pt x="1174570" y="92314"/>
                    <a:pt x="1172699" y="79177"/>
                  </a:cubicBezTo>
                  <a:cubicBezTo>
                    <a:pt x="1170753" y="66066"/>
                    <a:pt x="1151820" y="55526"/>
                    <a:pt x="1130269" y="55526"/>
                  </a:cubicBezTo>
                  <a:close/>
                  <a:moveTo>
                    <a:pt x="357923" y="114234"/>
                  </a:moveTo>
                  <a:cubicBezTo>
                    <a:pt x="336072" y="114234"/>
                    <a:pt x="318037" y="125079"/>
                    <a:pt x="317663" y="138470"/>
                  </a:cubicBezTo>
                  <a:cubicBezTo>
                    <a:pt x="317214" y="151964"/>
                    <a:pt x="334800" y="162936"/>
                    <a:pt x="356801" y="162936"/>
                  </a:cubicBezTo>
                  <a:cubicBezTo>
                    <a:pt x="378801" y="162936"/>
                    <a:pt x="396836" y="151964"/>
                    <a:pt x="396986" y="138470"/>
                  </a:cubicBezTo>
                  <a:cubicBezTo>
                    <a:pt x="397210" y="125079"/>
                    <a:pt x="379699" y="114234"/>
                    <a:pt x="357923" y="114234"/>
                  </a:cubicBezTo>
                  <a:close/>
                  <a:moveTo>
                    <a:pt x="454232" y="114234"/>
                  </a:moveTo>
                  <a:cubicBezTo>
                    <a:pt x="432531" y="114234"/>
                    <a:pt x="414646" y="125079"/>
                    <a:pt x="414496" y="138470"/>
                  </a:cubicBezTo>
                  <a:cubicBezTo>
                    <a:pt x="414347" y="151964"/>
                    <a:pt x="432157" y="162936"/>
                    <a:pt x="454083" y="162936"/>
                  </a:cubicBezTo>
                  <a:cubicBezTo>
                    <a:pt x="476084" y="162936"/>
                    <a:pt x="493894" y="151964"/>
                    <a:pt x="493819" y="138470"/>
                  </a:cubicBezTo>
                  <a:cubicBezTo>
                    <a:pt x="493744" y="125079"/>
                    <a:pt x="476009" y="114234"/>
                    <a:pt x="454232" y="114234"/>
                  </a:cubicBezTo>
                  <a:close/>
                  <a:moveTo>
                    <a:pt x="550617" y="114234"/>
                  </a:moveTo>
                  <a:cubicBezTo>
                    <a:pt x="528840" y="114234"/>
                    <a:pt x="511255" y="125079"/>
                    <a:pt x="511404" y="138470"/>
                  </a:cubicBezTo>
                  <a:cubicBezTo>
                    <a:pt x="511479" y="151964"/>
                    <a:pt x="529439" y="162936"/>
                    <a:pt x="551440" y="162936"/>
                  </a:cubicBezTo>
                  <a:cubicBezTo>
                    <a:pt x="573441" y="162936"/>
                    <a:pt x="591026" y="151964"/>
                    <a:pt x="590727" y="138470"/>
                  </a:cubicBezTo>
                  <a:cubicBezTo>
                    <a:pt x="590353" y="125079"/>
                    <a:pt x="572393" y="114234"/>
                    <a:pt x="550617" y="114234"/>
                  </a:cubicBezTo>
                  <a:close/>
                  <a:moveTo>
                    <a:pt x="751317" y="114234"/>
                  </a:moveTo>
                  <a:cubicBezTo>
                    <a:pt x="729541" y="114234"/>
                    <a:pt x="712404" y="125079"/>
                    <a:pt x="713078" y="138470"/>
                  </a:cubicBezTo>
                  <a:cubicBezTo>
                    <a:pt x="713677" y="151964"/>
                    <a:pt x="732160" y="162936"/>
                    <a:pt x="754161" y="162936"/>
                  </a:cubicBezTo>
                  <a:cubicBezTo>
                    <a:pt x="776162" y="162936"/>
                    <a:pt x="793223" y="151964"/>
                    <a:pt x="792325" y="138470"/>
                  </a:cubicBezTo>
                  <a:cubicBezTo>
                    <a:pt x="791502" y="125079"/>
                    <a:pt x="773093" y="114234"/>
                    <a:pt x="751317" y="114234"/>
                  </a:cubicBezTo>
                  <a:close/>
                  <a:moveTo>
                    <a:pt x="841490" y="114234"/>
                  </a:moveTo>
                  <a:cubicBezTo>
                    <a:pt x="819639" y="114234"/>
                    <a:pt x="802727" y="125079"/>
                    <a:pt x="803625" y="138470"/>
                  </a:cubicBezTo>
                  <a:cubicBezTo>
                    <a:pt x="804523" y="151964"/>
                    <a:pt x="823082" y="162936"/>
                    <a:pt x="845082" y="162936"/>
                  </a:cubicBezTo>
                  <a:cubicBezTo>
                    <a:pt x="867158" y="162936"/>
                    <a:pt x="883995" y="151964"/>
                    <a:pt x="882948" y="138470"/>
                  </a:cubicBezTo>
                  <a:cubicBezTo>
                    <a:pt x="881825" y="125079"/>
                    <a:pt x="863341" y="114234"/>
                    <a:pt x="841490" y="114234"/>
                  </a:cubicBezTo>
                  <a:close/>
                  <a:moveTo>
                    <a:pt x="937875" y="114234"/>
                  </a:moveTo>
                  <a:cubicBezTo>
                    <a:pt x="916098" y="114234"/>
                    <a:pt x="899336" y="125079"/>
                    <a:pt x="900458" y="138470"/>
                  </a:cubicBezTo>
                  <a:cubicBezTo>
                    <a:pt x="901656" y="151964"/>
                    <a:pt x="920513" y="162936"/>
                    <a:pt x="942514" y="162936"/>
                  </a:cubicBezTo>
                  <a:cubicBezTo>
                    <a:pt x="964590" y="162936"/>
                    <a:pt x="981203" y="151964"/>
                    <a:pt x="979856" y="138470"/>
                  </a:cubicBezTo>
                  <a:cubicBezTo>
                    <a:pt x="978434" y="125079"/>
                    <a:pt x="959726" y="114234"/>
                    <a:pt x="937875" y="114234"/>
                  </a:cubicBezTo>
                  <a:close/>
                  <a:moveTo>
                    <a:pt x="1042191" y="114234"/>
                  </a:moveTo>
                  <a:cubicBezTo>
                    <a:pt x="1020415" y="114234"/>
                    <a:pt x="1003877" y="125079"/>
                    <a:pt x="1005299" y="138470"/>
                  </a:cubicBezTo>
                  <a:cubicBezTo>
                    <a:pt x="1006795" y="151964"/>
                    <a:pt x="1025877" y="162936"/>
                    <a:pt x="1047803" y="162936"/>
                  </a:cubicBezTo>
                  <a:cubicBezTo>
                    <a:pt x="1069804" y="162936"/>
                    <a:pt x="1086267" y="151964"/>
                    <a:pt x="1084621" y="138470"/>
                  </a:cubicBezTo>
                  <a:cubicBezTo>
                    <a:pt x="1082900" y="125079"/>
                    <a:pt x="1063967" y="114234"/>
                    <a:pt x="1042191" y="114234"/>
                  </a:cubicBezTo>
                  <a:close/>
                  <a:moveTo>
                    <a:pt x="1138575" y="114234"/>
                  </a:moveTo>
                  <a:cubicBezTo>
                    <a:pt x="1116874" y="114234"/>
                    <a:pt x="1100560" y="125079"/>
                    <a:pt x="1102281" y="138470"/>
                  </a:cubicBezTo>
                  <a:cubicBezTo>
                    <a:pt x="1104003" y="151964"/>
                    <a:pt x="1123234" y="162936"/>
                    <a:pt x="1145160" y="162936"/>
                  </a:cubicBezTo>
                  <a:cubicBezTo>
                    <a:pt x="1167161" y="162936"/>
                    <a:pt x="1183475" y="151964"/>
                    <a:pt x="1181529" y="138470"/>
                  </a:cubicBezTo>
                  <a:cubicBezTo>
                    <a:pt x="1179583" y="125079"/>
                    <a:pt x="1160351" y="114234"/>
                    <a:pt x="1138575" y="114234"/>
                  </a:cubicBezTo>
                  <a:close/>
                  <a:moveTo>
                    <a:pt x="1235034" y="114234"/>
                  </a:moveTo>
                  <a:cubicBezTo>
                    <a:pt x="1213183" y="114234"/>
                    <a:pt x="1197169" y="125079"/>
                    <a:pt x="1199115" y="138470"/>
                  </a:cubicBezTo>
                  <a:cubicBezTo>
                    <a:pt x="1201060" y="151964"/>
                    <a:pt x="1220517" y="162936"/>
                    <a:pt x="1242592" y="162936"/>
                  </a:cubicBezTo>
                  <a:cubicBezTo>
                    <a:pt x="1264518" y="162936"/>
                    <a:pt x="1280682" y="151964"/>
                    <a:pt x="1278437" y="138470"/>
                  </a:cubicBezTo>
                  <a:cubicBezTo>
                    <a:pt x="1276267" y="125079"/>
                    <a:pt x="1256810" y="114234"/>
                    <a:pt x="1235034" y="114234"/>
                  </a:cubicBezTo>
                  <a:close/>
                  <a:moveTo>
                    <a:pt x="1331493" y="114234"/>
                  </a:moveTo>
                  <a:cubicBezTo>
                    <a:pt x="1309642" y="114234"/>
                    <a:pt x="1293778" y="125079"/>
                    <a:pt x="1296023" y="138470"/>
                  </a:cubicBezTo>
                  <a:cubicBezTo>
                    <a:pt x="1298268" y="151964"/>
                    <a:pt x="1317948" y="162936"/>
                    <a:pt x="1340024" y="162936"/>
                  </a:cubicBezTo>
                  <a:cubicBezTo>
                    <a:pt x="1362025" y="162936"/>
                    <a:pt x="1377814" y="151964"/>
                    <a:pt x="1375345" y="138470"/>
                  </a:cubicBezTo>
                  <a:cubicBezTo>
                    <a:pt x="1372876" y="125079"/>
                    <a:pt x="1353269" y="114234"/>
                    <a:pt x="1331493" y="114234"/>
                  </a:cubicBezTo>
                  <a:close/>
                  <a:moveTo>
                    <a:pt x="1427952" y="114234"/>
                  </a:moveTo>
                  <a:cubicBezTo>
                    <a:pt x="1406176" y="114234"/>
                    <a:pt x="1390461" y="125079"/>
                    <a:pt x="1392931" y="138470"/>
                  </a:cubicBezTo>
                  <a:cubicBezTo>
                    <a:pt x="1395475" y="151964"/>
                    <a:pt x="1415455" y="162936"/>
                    <a:pt x="1437456" y="162936"/>
                  </a:cubicBezTo>
                  <a:cubicBezTo>
                    <a:pt x="1459382" y="162936"/>
                    <a:pt x="1475097" y="151964"/>
                    <a:pt x="1472328" y="138470"/>
                  </a:cubicBezTo>
                  <a:cubicBezTo>
                    <a:pt x="1469634" y="125079"/>
                    <a:pt x="1449728" y="114234"/>
                    <a:pt x="1427952" y="114234"/>
                  </a:cubicBezTo>
                  <a:close/>
                  <a:moveTo>
                    <a:pt x="1525908" y="114234"/>
                  </a:moveTo>
                  <a:cubicBezTo>
                    <a:pt x="1504132" y="114234"/>
                    <a:pt x="1488716" y="125079"/>
                    <a:pt x="1491485" y="138470"/>
                  </a:cubicBezTo>
                  <a:cubicBezTo>
                    <a:pt x="1494254" y="151964"/>
                    <a:pt x="1514309" y="162936"/>
                    <a:pt x="1536310" y="162936"/>
                  </a:cubicBezTo>
                  <a:cubicBezTo>
                    <a:pt x="1558310" y="162936"/>
                    <a:pt x="1573801" y="151964"/>
                    <a:pt x="1570807" y="138470"/>
                  </a:cubicBezTo>
                  <a:cubicBezTo>
                    <a:pt x="1567814" y="125079"/>
                    <a:pt x="1547759" y="114234"/>
                    <a:pt x="1525908" y="114234"/>
                  </a:cubicBezTo>
                  <a:close/>
                  <a:moveTo>
                    <a:pt x="167175" y="172942"/>
                  </a:moveTo>
                  <a:cubicBezTo>
                    <a:pt x="145100" y="172942"/>
                    <a:pt x="126466" y="184016"/>
                    <a:pt x="125568" y="197738"/>
                  </a:cubicBezTo>
                  <a:cubicBezTo>
                    <a:pt x="124596" y="211537"/>
                    <a:pt x="141882" y="222815"/>
                    <a:pt x="164182" y="222815"/>
                  </a:cubicBezTo>
                  <a:cubicBezTo>
                    <a:pt x="186482" y="222815"/>
                    <a:pt x="205115" y="211537"/>
                    <a:pt x="205864" y="197738"/>
                  </a:cubicBezTo>
                  <a:cubicBezTo>
                    <a:pt x="206537" y="184016"/>
                    <a:pt x="189176" y="172942"/>
                    <a:pt x="167175" y="172942"/>
                  </a:cubicBezTo>
                  <a:close/>
                  <a:moveTo>
                    <a:pt x="356801" y="172942"/>
                  </a:moveTo>
                  <a:cubicBezTo>
                    <a:pt x="334725" y="172942"/>
                    <a:pt x="316466" y="184016"/>
                    <a:pt x="316017" y="197738"/>
                  </a:cubicBezTo>
                  <a:cubicBezTo>
                    <a:pt x="315643" y="211537"/>
                    <a:pt x="333378" y="222815"/>
                    <a:pt x="355678" y="222815"/>
                  </a:cubicBezTo>
                  <a:cubicBezTo>
                    <a:pt x="377903" y="222815"/>
                    <a:pt x="396162" y="211537"/>
                    <a:pt x="396312" y="197738"/>
                  </a:cubicBezTo>
                  <a:cubicBezTo>
                    <a:pt x="396537" y="184016"/>
                    <a:pt x="378876" y="172942"/>
                    <a:pt x="356801" y="172942"/>
                  </a:cubicBezTo>
                  <a:close/>
                  <a:moveTo>
                    <a:pt x="454681" y="172942"/>
                  </a:moveTo>
                  <a:cubicBezTo>
                    <a:pt x="432681" y="172942"/>
                    <a:pt x="414646" y="184016"/>
                    <a:pt x="414496" y="197738"/>
                  </a:cubicBezTo>
                  <a:cubicBezTo>
                    <a:pt x="414347" y="211537"/>
                    <a:pt x="432381" y="222815"/>
                    <a:pt x="454607" y="222815"/>
                  </a:cubicBezTo>
                  <a:cubicBezTo>
                    <a:pt x="476832" y="222815"/>
                    <a:pt x="494866" y="211537"/>
                    <a:pt x="494792" y="197738"/>
                  </a:cubicBezTo>
                  <a:cubicBezTo>
                    <a:pt x="494717" y="184016"/>
                    <a:pt x="476757" y="172942"/>
                    <a:pt x="454681" y="172942"/>
                  </a:cubicBezTo>
                  <a:close/>
                  <a:moveTo>
                    <a:pt x="552712" y="172942"/>
                  </a:moveTo>
                  <a:cubicBezTo>
                    <a:pt x="530636" y="172942"/>
                    <a:pt x="512826" y="184016"/>
                    <a:pt x="512976" y="197738"/>
                  </a:cubicBezTo>
                  <a:cubicBezTo>
                    <a:pt x="513051" y="211537"/>
                    <a:pt x="531235" y="222815"/>
                    <a:pt x="553535" y="222815"/>
                  </a:cubicBezTo>
                  <a:cubicBezTo>
                    <a:pt x="575760" y="222815"/>
                    <a:pt x="593570" y="211537"/>
                    <a:pt x="593271" y="197738"/>
                  </a:cubicBezTo>
                  <a:cubicBezTo>
                    <a:pt x="592897" y="184016"/>
                    <a:pt x="574713" y="172942"/>
                    <a:pt x="552712" y="172942"/>
                  </a:cubicBezTo>
                  <a:close/>
                  <a:moveTo>
                    <a:pt x="754984" y="172942"/>
                  </a:moveTo>
                  <a:cubicBezTo>
                    <a:pt x="732983" y="172942"/>
                    <a:pt x="715547" y="184016"/>
                    <a:pt x="716221" y="197738"/>
                  </a:cubicBezTo>
                  <a:cubicBezTo>
                    <a:pt x="716894" y="211537"/>
                    <a:pt x="735528" y="222815"/>
                    <a:pt x="757828" y="222815"/>
                  </a:cubicBezTo>
                  <a:cubicBezTo>
                    <a:pt x="780128" y="222815"/>
                    <a:pt x="797414" y="211537"/>
                    <a:pt x="796516" y="197738"/>
                  </a:cubicBezTo>
                  <a:cubicBezTo>
                    <a:pt x="795618" y="184016"/>
                    <a:pt x="777060" y="172942"/>
                    <a:pt x="754984" y="172942"/>
                  </a:cubicBezTo>
                  <a:close/>
                  <a:moveTo>
                    <a:pt x="853015" y="172942"/>
                  </a:moveTo>
                  <a:cubicBezTo>
                    <a:pt x="830939" y="172942"/>
                    <a:pt x="813802" y="184016"/>
                    <a:pt x="814700" y="197738"/>
                  </a:cubicBezTo>
                  <a:cubicBezTo>
                    <a:pt x="815673" y="211537"/>
                    <a:pt x="834531" y="222815"/>
                    <a:pt x="856831" y="222815"/>
                  </a:cubicBezTo>
                  <a:cubicBezTo>
                    <a:pt x="879056" y="222815"/>
                    <a:pt x="896193" y="211537"/>
                    <a:pt x="894996" y="197738"/>
                  </a:cubicBezTo>
                  <a:cubicBezTo>
                    <a:pt x="893873" y="184016"/>
                    <a:pt x="875015" y="172942"/>
                    <a:pt x="853015" y="172942"/>
                  </a:cubicBezTo>
                  <a:close/>
                  <a:moveTo>
                    <a:pt x="950970" y="172942"/>
                  </a:moveTo>
                  <a:cubicBezTo>
                    <a:pt x="928895" y="172942"/>
                    <a:pt x="911982" y="184016"/>
                    <a:pt x="913180" y="197738"/>
                  </a:cubicBezTo>
                  <a:cubicBezTo>
                    <a:pt x="914377" y="211537"/>
                    <a:pt x="933459" y="222815"/>
                    <a:pt x="955759" y="222815"/>
                  </a:cubicBezTo>
                  <a:cubicBezTo>
                    <a:pt x="977985" y="222815"/>
                    <a:pt x="994897" y="211537"/>
                    <a:pt x="993475" y="197738"/>
                  </a:cubicBezTo>
                  <a:cubicBezTo>
                    <a:pt x="992053" y="184016"/>
                    <a:pt x="972971" y="172942"/>
                    <a:pt x="950970" y="172942"/>
                  </a:cubicBezTo>
                  <a:close/>
                  <a:moveTo>
                    <a:pt x="1048926" y="172942"/>
                  </a:moveTo>
                  <a:cubicBezTo>
                    <a:pt x="1026925" y="172942"/>
                    <a:pt x="1010237" y="184016"/>
                    <a:pt x="1011659" y="197738"/>
                  </a:cubicBezTo>
                  <a:cubicBezTo>
                    <a:pt x="1013156" y="211537"/>
                    <a:pt x="1032463" y="222815"/>
                    <a:pt x="1054688" y="222815"/>
                  </a:cubicBezTo>
                  <a:cubicBezTo>
                    <a:pt x="1076988" y="222815"/>
                    <a:pt x="1093601" y="211537"/>
                    <a:pt x="1091880" y="197738"/>
                  </a:cubicBezTo>
                  <a:cubicBezTo>
                    <a:pt x="1090159" y="184016"/>
                    <a:pt x="1071001" y="172942"/>
                    <a:pt x="1048926" y="172942"/>
                  </a:cubicBezTo>
                  <a:close/>
                  <a:moveTo>
                    <a:pt x="1146882" y="172942"/>
                  </a:moveTo>
                  <a:cubicBezTo>
                    <a:pt x="1124956" y="172942"/>
                    <a:pt x="1108418" y="184016"/>
                    <a:pt x="1110214" y="197738"/>
                  </a:cubicBezTo>
                  <a:cubicBezTo>
                    <a:pt x="1111935" y="211537"/>
                    <a:pt x="1131466" y="222815"/>
                    <a:pt x="1153691" y="222815"/>
                  </a:cubicBezTo>
                  <a:cubicBezTo>
                    <a:pt x="1175917" y="222815"/>
                    <a:pt x="1192380" y="211537"/>
                    <a:pt x="1190434" y="197738"/>
                  </a:cubicBezTo>
                  <a:cubicBezTo>
                    <a:pt x="1188488" y="184016"/>
                    <a:pt x="1169032" y="172942"/>
                    <a:pt x="1146882" y="172942"/>
                  </a:cubicBezTo>
                  <a:close/>
                  <a:moveTo>
                    <a:pt x="1244987" y="172942"/>
                  </a:moveTo>
                  <a:cubicBezTo>
                    <a:pt x="1222911" y="172942"/>
                    <a:pt x="1206598" y="184016"/>
                    <a:pt x="1208618" y="197738"/>
                  </a:cubicBezTo>
                  <a:cubicBezTo>
                    <a:pt x="1210639" y="211537"/>
                    <a:pt x="1230395" y="222815"/>
                    <a:pt x="1252695" y="222815"/>
                  </a:cubicBezTo>
                  <a:cubicBezTo>
                    <a:pt x="1274920" y="222815"/>
                    <a:pt x="1291158" y="211537"/>
                    <a:pt x="1288914" y="197738"/>
                  </a:cubicBezTo>
                  <a:cubicBezTo>
                    <a:pt x="1286669" y="184016"/>
                    <a:pt x="1266988" y="172942"/>
                    <a:pt x="1244987" y="172942"/>
                  </a:cubicBezTo>
                  <a:close/>
                  <a:moveTo>
                    <a:pt x="1342943" y="172942"/>
                  </a:moveTo>
                  <a:cubicBezTo>
                    <a:pt x="1320942" y="172942"/>
                    <a:pt x="1304853" y="184016"/>
                    <a:pt x="1307173" y="197738"/>
                  </a:cubicBezTo>
                  <a:cubicBezTo>
                    <a:pt x="1309418" y="211537"/>
                    <a:pt x="1329398" y="222815"/>
                    <a:pt x="1351698" y="222815"/>
                  </a:cubicBezTo>
                  <a:cubicBezTo>
                    <a:pt x="1373923" y="222815"/>
                    <a:pt x="1389937" y="211537"/>
                    <a:pt x="1387393" y="197738"/>
                  </a:cubicBezTo>
                  <a:cubicBezTo>
                    <a:pt x="1384849" y="184016"/>
                    <a:pt x="1365018" y="172942"/>
                    <a:pt x="1342943" y="172942"/>
                  </a:cubicBezTo>
                  <a:close/>
                  <a:moveTo>
                    <a:pt x="1439476" y="172942"/>
                  </a:moveTo>
                  <a:cubicBezTo>
                    <a:pt x="1417476" y="172942"/>
                    <a:pt x="1401536" y="184016"/>
                    <a:pt x="1404081" y="197738"/>
                  </a:cubicBezTo>
                  <a:cubicBezTo>
                    <a:pt x="1406625" y="211537"/>
                    <a:pt x="1426905" y="222815"/>
                    <a:pt x="1449205" y="222815"/>
                  </a:cubicBezTo>
                  <a:cubicBezTo>
                    <a:pt x="1471430" y="222815"/>
                    <a:pt x="1487219" y="211537"/>
                    <a:pt x="1484376" y="197738"/>
                  </a:cubicBezTo>
                  <a:cubicBezTo>
                    <a:pt x="1481682" y="184016"/>
                    <a:pt x="1461477" y="172942"/>
                    <a:pt x="1439476" y="172942"/>
                  </a:cubicBezTo>
                  <a:close/>
                  <a:moveTo>
                    <a:pt x="1537432" y="172942"/>
                  </a:moveTo>
                  <a:cubicBezTo>
                    <a:pt x="1515356" y="172942"/>
                    <a:pt x="1499791" y="184016"/>
                    <a:pt x="1502635" y="197738"/>
                  </a:cubicBezTo>
                  <a:cubicBezTo>
                    <a:pt x="1505479" y="211537"/>
                    <a:pt x="1525758" y="222815"/>
                    <a:pt x="1548058" y="222815"/>
                  </a:cubicBezTo>
                  <a:cubicBezTo>
                    <a:pt x="1570358" y="222815"/>
                    <a:pt x="1585923" y="211537"/>
                    <a:pt x="1582855" y="197738"/>
                  </a:cubicBezTo>
                  <a:cubicBezTo>
                    <a:pt x="1579787" y="184016"/>
                    <a:pt x="1559433" y="172942"/>
                    <a:pt x="1537432" y="172942"/>
                  </a:cubicBezTo>
                  <a:close/>
                  <a:moveTo>
                    <a:pt x="65029" y="234806"/>
                  </a:moveTo>
                  <a:cubicBezTo>
                    <a:pt x="42654" y="234806"/>
                    <a:pt x="23572" y="246136"/>
                    <a:pt x="22300" y="260214"/>
                  </a:cubicBezTo>
                  <a:cubicBezTo>
                    <a:pt x="21102" y="274344"/>
                    <a:pt x="38389" y="285877"/>
                    <a:pt x="60913" y="285877"/>
                  </a:cubicBezTo>
                  <a:cubicBezTo>
                    <a:pt x="83513" y="285877"/>
                    <a:pt x="102595" y="274344"/>
                    <a:pt x="103642" y="260214"/>
                  </a:cubicBezTo>
                  <a:cubicBezTo>
                    <a:pt x="104615" y="246136"/>
                    <a:pt x="87329" y="234806"/>
                    <a:pt x="65029" y="234806"/>
                  </a:cubicBezTo>
                  <a:close/>
                  <a:moveTo>
                    <a:pt x="164556" y="234806"/>
                  </a:moveTo>
                  <a:cubicBezTo>
                    <a:pt x="142181" y="234806"/>
                    <a:pt x="123323" y="246136"/>
                    <a:pt x="122351" y="260214"/>
                  </a:cubicBezTo>
                  <a:cubicBezTo>
                    <a:pt x="121378" y="274344"/>
                    <a:pt x="138889" y="285877"/>
                    <a:pt x="161488" y="285877"/>
                  </a:cubicBezTo>
                  <a:cubicBezTo>
                    <a:pt x="184012" y="285877"/>
                    <a:pt x="202945" y="274344"/>
                    <a:pt x="203619" y="260214"/>
                  </a:cubicBezTo>
                  <a:cubicBezTo>
                    <a:pt x="204367" y="246136"/>
                    <a:pt x="186856" y="234806"/>
                    <a:pt x="164556" y="234806"/>
                  </a:cubicBezTo>
                  <a:close/>
                  <a:moveTo>
                    <a:pt x="361964" y="234806"/>
                  </a:moveTo>
                  <a:cubicBezTo>
                    <a:pt x="339664" y="234806"/>
                    <a:pt x="321255" y="246136"/>
                    <a:pt x="320806" y="260214"/>
                  </a:cubicBezTo>
                  <a:cubicBezTo>
                    <a:pt x="320432" y="274344"/>
                    <a:pt x="338392" y="285877"/>
                    <a:pt x="360916" y="285877"/>
                  </a:cubicBezTo>
                  <a:cubicBezTo>
                    <a:pt x="383441" y="285877"/>
                    <a:pt x="401925" y="274344"/>
                    <a:pt x="402074" y="260214"/>
                  </a:cubicBezTo>
                  <a:cubicBezTo>
                    <a:pt x="402299" y="246136"/>
                    <a:pt x="384339" y="234806"/>
                    <a:pt x="361964" y="234806"/>
                  </a:cubicBezTo>
                  <a:close/>
                  <a:moveTo>
                    <a:pt x="461491" y="234806"/>
                  </a:moveTo>
                  <a:cubicBezTo>
                    <a:pt x="439116" y="234806"/>
                    <a:pt x="421007" y="246136"/>
                    <a:pt x="420857" y="260214"/>
                  </a:cubicBezTo>
                  <a:cubicBezTo>
                    <a:pt x="420707" y="274344"/>
                    <a:pt x="438892" y="285877"/>
                    <a:pt x="461416" y="285877"/>
                  </a:cubicBezTo>
                  <a:cubicBezTo>
                    <a:pt x="484016" y="285877"/>
                    <a:pt x="502200" y="274344"/>
                    <a:pt x="502125" y="260214"/>
                  </a:cubicBezTo>
                  <a:cubicBezTo>
                    <a:pt x="501976" y="246136"/>
                    <a:pt x="483866" y="234806"/>
                    <a:pt x="461491" y="234806"/>
                  </a:cubicBezTo>
                  <a:close/>
                  <a:moveTo>
                    <a:pt x="561018" y="234806"/>
                  </a:moveTo>
                  <a:cubicBezTo>
                    <a:pt x="538793" y="234806"/>
                    <a:pt x="520758" y="246136"/>
                    <a:pt x="520908" y="260214"/>
                  </a:cubicBezTo>
                  <a:cubicBezTo>
                    <a:pt x="521058" y="274344"/>
                    <a:pt x="539467" y="285877"/>
                    <a:pt x="561991" y="285877"/>
                  </a:cubicBezTo>
                  <a:cubicBezTo>
                    <a:pt x="584591" y="285877"/>
                    <a:pt x="602476" y="274344"/>
                    <a:pt x="602101" y="260214"/>
                  </a:cubicBezTo>
                  <a:cubicBezTo>
                    <a:pt x="601727" y="246136"/>
                    <a:pt x="583393" y="234806"/>
                    <a:pt x="561018" y="234806"/>
                  </a:cubicBezTo>
                  <a:close/>
                  <a:moveTo>
                    <a:pt x="658974" y="234806"/>
                  </a:moveTo>
                  <a:cubicBezTo>
                    <a:pt x="636674" y="234806"/>
                    <a:pt x="618939" y="246136"/>
                    <a:pt x="619388" y="260214"/>
                  </a:cubicBezTo>
                  <a:cubicBezTo>
                    <a:pt x="619762" y="274344"/>
                    <a:pt x="638395" y="285877"/>
                    <a:pt x="660920" y="285877"/>
                  </a:cubicBezTo>
                  <a:cubicBezTo>
                    <a:pt x="683519" y="285877"/>
                    <a:pt x="701254" y="274344"/>
                    <a:pt x="700581" y="260214"/>
                  </a:cubicBezTo>
                  <a:cubicBezTo>
                    <a:pt x="699907" y="246136"/>
                    <a:pt x="681349" y="234806"/>
                    <a:pt x="658974" y="234806"/>
                  </a:cubicBezTo>
                  <a:close/>
                  <a:moveTo>
                    <a:pt x="758576" y="234806"/>
                  </a:moveTo>
                  <a:cubicBezTo>
                    <a:pt x="736276" y="234806"/>
                    <a:pt x="718690" y="246136"/>
                    <a:pt x="719364" y="260214"/>
                  </a:cubicBezTo>
                  <a:cubicBezTo>
                    <a:pt x="720112" y="274344"/>
                    <a:pt x="739045" y="285877"/>
                    <a:pt x="761494" y="285877"/>
                  </a:cubicBezTo>
                  <a:cubicBezTo>
                    <a:pt x="784094" y="285877"/>
                    <a:pt x="801605" y="274344"/>
                    <a:pt x="800707" y="260214"/>
                  </a:cubicBezTo>
                  <a:cubicBezTo>
                    <a:pt x="799734" y="246136"/>
                    <a:pt x="780951" y="234806"/>
                    <a:pt x="758576" y="234806"/>
                  </a:cubicBezTo>
                  <a:close/>
                  <a:moveTo>
                    <a:pt x="858178" y="234806"/>
                  </a:moveTo>
                  <a:cubicBezTo>
                    <a:pt x="835878" y="234806"/>
                    <a:pt x="818517" y="246136"/>
                    <a:pt x="819490" y="260214"/>
                  </a:cubicBezTo>
                  <a:cubicBezTo>
                    <a:pt x="820462" y="274344"/>
                    <a:pt x="839620" y="285877"/>
                    <a:pt x="862144" y="285877"/>
                  </a:cubicBezTo>
                  <a:cubicBezTo>
                    <a:pt x="884594" y="285877"/>
                    <a:pt x="901955" y="274344"/>
                    <a:pt x="900758" y="260214"/>
                  </a:cubicBezTo>
                  <a:cubicBezTo>
                    <a:pt x="899560" y="246136"/>
                    <a:pt x="880478" y="234806"/>
                    <a:pt x="858178" y="234806"/>
                  </a:cubicBezTo>
                  <a:close/>
                  <a:moveTo>
                    <a:pt x="956134" y="234806"/>
                  </a:moveTo>
                  <a:cubicBezTo>
                    <a:pt x="933834" y="234806"/>
                    <a:pt x="916697" y="246136"/>
                    <a:pt x="917969" y="260214"/>
                  </a:cubicBezTo>
                  <a:cubicBezTo>
                    <a:pt x="919166" y="274344"/>
                    <a:pt x="938473" y="285877"/>
                    <a:pt x="961073" y="285877"/>
                  </a:cubicBezTo>
                  <a:cubicBezTo>
                    <a:pt x="983597" y="285877"/>
                    <a:pt x="1000734" y="274344"/>
                    <a:pt x="999237" y="260214"/>
                  </a:cubicBezTo>
                  <a:cubicBezTo>
                    <a:pt x="997740" y="246136"/>
                    <a:pt x="978434" y="234806"/>
                    <a:pt x="956134" y="234806"/>
                  </a:cubicBezTo>
                  <a:close/>
                  <a:moveTo>
                    <a:pt x="1055661" y="234806"/>
                  </a:moveTo>
                  <a:cubicBezTo>
                    <a:pt x="1033361" y="234806"/>
                    <a:pt x="1016523" y="246136"/>
                    <a:pt x="1018020" y="260214"/>
                  </a:cubicBezTo>
                  <a:cubicBezTo>
                    <a:pt x="1019592" y="274344"/>
                    <a:pt x="1039123" y="285877"/>
                    <a:pt x="1061573" y="285877"/>
                  </a:cubicBezTo>
                  <a:cubicBezTo>
                    <a:pt x="1084172" y="285877"/>
                    <a:pt x="1101009" y="274344"/>
                    <a:pt x="1099213" y="260214"/>
                  </a:cubicBezTo>
                  <a:cubicBezTo>
                    <a:pt x="1097492" y="246136"/>
                    <a:pt x="1078036" y="234806"/>
                    <a:pt x="1055661" y="234806"/>
                  </a:cubicBezTo>
                  <a:close/>
                  <a:moveTo>
                    <a:pt x="1155338" y="234806"/>
                  </a:moveTo>
                  <a:cubicBezTo>
                    <a:pt x="1133038" y="234806"/>
                    <a:pt x="1116350" y="246136"/>
                    <a:pt x="1118146" y="260214"/>
                  </a:cubicBezTo>
                  <a:cubicBezTo>
                    <a:pt x="1119942" y="274344"/>
                    <a:pt x="1139698" y="285877"/>
                    <a:pt x="1162222" y="285877"/>
                  </a:cubicBezTo>
                  <a:cubicBezTo>
                    <a:pt x="1184747" y="285877"/>
                    <a:pt x="1201434" y="274344"/>
                    <a:pt x="1199339" y="260214"/>
                  </a:cubicBezTo>
                  <a:cubicBezTo>
                    <a:pt x="1197319" y="246136"/>
                    <a:pt x="1177638" y="234806"/>
                    <a:pt x="1155338" y="234806"/>
                  </a:cubicBezTo>
                  <a:close/>
                  <a:moveTo>
                    <a:pt x="1253293" y="234806"/>
                  </a:moveTo>
                  <a:cubicBezTo>
                    <a:pt x="1230918" y="234806"/>
                    <a:pt x="1214605" y="246136"/>
                    <a:pt x="1216625" y="260214"/>
                  </a:cubicBezTo>
                  <a:cubicBezTo>
                    <a:pt x="1218721" y="274344"/>
                    <a:pt x="1238701" y="285877"/>
                    <a:pt x="1261226" y="285877"/>
                  </a:cubicBezTo>
                  <a:cubicBezTo>
                    <a:pt x="1283750" y="285877"/>
                    <a:pt x="1300138" y="274344"/>
                    <a:pt x="1297893" y="260214"/>
                  </a:cubicBezTo>
                  <a:cubicBezTo>
                    <a:pt x="1295574" y="246136"/>
                    <a:pt x="1275593" y="234806"/>
                    <a:pt x="1253293" y="234806"/>
                  </a:cubicBezTo>
                  <a:close/>
                  <a:moveTo>
                    <a:pt x="1352895" y="234806"/>
                  </a:moveTo>
                  <a:cubicBezTo>
                    <a:pt x="1330595" y="234806"/>
                    <a:pt x="1314357" y="246136"/>
                    <a:pt x="1316751" y="260214"/>
                  </a:cubicBezTo>
                  <a:cubicBezTo>
                    <a:pt x="1319071" y="274344"/>
                    <a:pt x="1339276" y="285877"/>
                    <a:pt x="1361800" y="285877"/>
                  </a:cubicBezTo>
                  <a:cubicBezTo>
                    <a:pt x="1384400" y="285877"/>
                    <a:pt x="1400489" y="274344"/>
                    <a:pt x="1397944" y="260214"/>
                  </a:cubicBezTo>
                  <a:cubicBezTo>
                    <a:pt x="1395325" y="246136"/>
                    <a:pt x="1375195" y="234806"/>
                    <a:pt x="1352895" y="234806"/>
                  </a:cubicBezTo>
                  <a:close/>
                  <a:moveTo>
                    <a:pt x="1452572" y="234806"/>
                  </a:moveTo>
                  <a:cubicBezTo>
                    <a:pt x="1430197" y="234806"/>
                    <a:pt x="1414183" y="246136"/>
                    <a:pt x="1416802" y="260214"/>
                  </a:cubicBezTo>
                  <a:cubicBezTo>
                    <a:pt x="1419421" y="274344"/>
                    <a:pt x="1439925" y="285877"/>
                    <a:pt x="1462450" y="285877"/>
                  </a:cubicBezTo>
                  <a:cubicBezTo>
                    <a:pt x="1484975" y="285877"/>
                    <a:pt x="1500989" y="274344"/>
                    <a:pt x="1498070" y="260214"/>
                  </a:cubicBezTo>
                  <a:cubicBezTo>
                    <a:pt x="1495227" y="246136"/>
                    <a:pt x="1474797" y="234806"/>
                    <a:pt x="1452572" y="234806"/>
                  </a:cubicBezTo>
                  <a:close/>
                  <a:moveTo>
                    <a:pt x="1550528" y="234806"/>
                  </a:moveTo>
                  <a:cubicBezTo>
                    <a:pt x="1528153" y="234806"/>
                    <a:pt x="1512438" y="246136"/>
                    <a:pt x="1515356" y="260214"/>
                  </a:cubicBezTo>
                  <a:cubicBezTo>
                    <a:pt x="1518275" y="274344"/>
                    <a:pt x="1538854" y="285877"/>
                    <a:pt x="1561453" y="285877"/>
                  </a:cubicBezTo>
                  <a:cubicBezTo>
                    <a:pt x="1583978" y="285877"/>
                    <a:pt x="1599693" y="274344"/>
                    <a:pt x="1596550" y="260214"/>
                  </a:cubicBezTo>
                  <a:cubicBezTo>
                    <a:pt x="1593482" y="246136"/>
                    <a:pt x="1572828" y="234806"/>
                    <a:pt x="1550528" y="234806"/>
                  </a:cubicBezTo>
                  <a:close/>
                  <a:moveTo>
                    <a:pt x="59192" y="296697"/>
                  </a:moveTo>
                  <a:cubicBezTo>
                    <a:pt x="36593" y="296697"/>
                    <a:pt x="17211" y="308306"/>
                    <a:pt x="15939" y="322716"/>
                  </a:cubicBezTo>
                  <a:cubicBezTo>
                    <a:pt x="14741" y="337227"/>
                    <a:pt x="32177" y="349015"/>
                    <a:pt x="55001" y="349015"/>
                  </a:cubicBezTo>
                  <a:cubicBezTo>
                    <a:pt x="77825" y="349015"/>
                    <a:pt x="97207" y="337227"/>
                    <a:pt x="98254" y="322716"/>
                  </a:cubicBezTo>
                  <a:cubicBezTo>
                    <a:pt x="99302" y="308306"/>
                    <a:pt x="81791" y="296697"/>
                    <a:pt x="59192" y="296697"/>
                  </a:cubicBezTo>
                  <a:close/>
                  <a:moveTo>
                    <a:pt x="259818" y="296697"/>
                  </a:moveTo>
                  <a:cubicBezTo>
                    <a:pt x="237218" y="296697"/>
                    <a:pt x="218286" y="308306"/>
                    <a:pt x="217612" y="322716"/>
                  </a:cubicBezTo>
                  <a:cubicBezTo>
                    <a:pt x="216864" y="337227"/>
                    <a:pt x="234899" y="349015"/>
                    <a:pt x="257722" y="349015"/>
                  </a:cubicBezTo>
                  <a:cubicBezTo>
                    <a:pt x="280546" y="349015"/>
                    <a:pt x="299479" y="337227"/>
                    <a:pt x="299928" y="322716"/>
                  </a:cubicBezTo>
                  <a:cubicBezTo>
                    <a:pt x="300377" y="308306"/>
                    <a:pt x="282417" y="296697"/>
                    <a:pt x="259818" y="296697"/>
                  </a:cubicBezTo>
                  <a:close/>
                  <a:moveTo>
                    <a:pt x="360916" y="296697"/>
                  </a:moveTo>
                  <a:cubicBezTo>
                    <a:pt x="338317" y="296697"/>
                    <a:pt x="319609" y="308306"/>
                    <a:pt x="319235" y="322716"/>
                  </a:cubicBezTo>
                  <a:cubicBezTo>
                    <a:pt x="318786" y="337227"/>
                    <a:pt x="336970" y="349015"/>
                    <a:pt x="359794" y="349015"/>
                  </a:cubicBezTo>
                  <a:cubicBezTo>
                    <a:pt x="382693" y="349015"/>
                    <a:pt x="401251" y="337227"/>
                    <a:pt x="401476" y="322716"/>
                  </a:cubicBezTo>
                  <a:cubicBezTo>
                    <a:pt x="401700" y="308306"/>
                    <a:pt x="383516" y="296697"/>
                    <a:pt x="360916" y="296697"/>
                  </a:cubicBezTo>
                  <a:close/>
                  <a:moveTo>
                    <a:pt x="460444" y="296697"/>
                  </a:moveTo>
                  <a:cubicBezTo>
                    <a:pt x="437769" y="296697"/>
                    <a:pt x="419435" y="308306"/>
                    <a:pt x="419286" y="322716"/>
                  </a:cubicBezTo>
                  <a:cubicBezTo>
                    <a:pt x="419136" y="337227"/>
                    <a:pt x="437545" y="349015"/>
                    <a:pt x="460369" y="349015"/>
                  </a:cubicBezTo>
                  <a:cubicBezTo>
                    <a:pt x="483193" y="349015"/>
                    <a:pt x="501601" y="337227"/>
                    <a:pt x="501527" y="322716"/>
                  </a:cubicBezTo>
                  <a:cubicBezTo>
                    <a:pt x="501377" y="308306"/>
                    <a:pt x="483043" y="296697"/>
                    <a:pt x="460444" y="296697"/>
                  </a:cubicBezTo>
                  <a:close/>
                  <a:moveTo>
                    <a:pt x="561542" y="296697"/>
                  </a:moveTo>
                  <a:cubicBezTo>
                    <a:pt x="539018" y="296697"/>
                    <a:pt x="520758" y="308306"/>
                    <a:pt x="520908" y="322716"/>
                  </a:cubicBezTo>
                  <a:cubicBezTo>
                    <a:pt x="521058" y="337227"/>
                    <a:pt x="539691" y="349015"/>
                    <a:pt x="562515" y="349015"/>
                  </a:cubicBezTo>
                  <a:cubicBezTo>
                    <a:pt x="585339" y="349015"/>
                    <a:pt x="603523" y="337227"/>
                    <a:pt x="603149" y="322716"/>
                  </a:cubicBezTo>
                  <a:cubicBezTo>
                    <a:pt x="602775" y="308306"/>
                    <a:pt x="584142" y="296697"/>
                    <a:pt x="561542" y="296697"/>
                  </a:cubicBezTo>
                  <a:close/>
                  <a:moveTo>
                    <a:pt x="661069" y="296697"/>
                  </a:moveTo>
                  <a:cubicBezTo>
                    <a:pt x="638470" y="296697"/>
                    <a:pt x="620510" y="308306"/>
                    <a:pt x="620959" y="322716"/>
                  </a:cubicBezTo>
                  <a:cubicBezTo>
                    <a:pt x="621408" y="337227"/>
                    <a:pt x="640266" y="349015"/>
                    <a:pt x="663090" y="349015"/>
                  </a:cubicBezTo>
                  <a:cubicBezTo>
                    <a:pt x="685914" y="349015"/>
                    <a:pt x="703873" y="337227"/>
                    <a:pt x="703200" y="322716"/>
                  </a:cubicBezTo>
                  <a:cubicBezTo>
                    <a:pt x="702526" y="308306"/>
                    <a:pt x="683669" y="296697"/>
                    <a:pt x="661069" y="296697"/>
                  </a:cubicBezTo>
                  <a:close/>
                  <a:moveTo>
                    <a:pt x="762243" y="296697"/>
                  </a:moveTo>
                  <a:cubicBezTo>
                    <a:pt x="739643" y="296697"/>
                    <a:pt x="721908" y="308306"/>
                    <a:pt x="722582" y="322716"/>
                  </a:cubicBezTo>
                  <a:cubicBezTo>
                    <a:pt x="723330" y="337227"/>
                    <a:pt x="742412" y="349015"/>
                    <a:pt x="765236" y="349015"/>
                  </a:cubicBezTo>
                  <a:cubicBezTo>
                    <a:pt x="788060" y="349015"/>
                    <a:pt x="805870" y="337227"/>
                    <a:pt x="804897" y="322716"/>
                  </a:cubicBezTo>
                  <a:cubicBezTo>
                    <a:pt x="803924" y="308306"/>
                    <a:pt x="784842" y="296697"/>
                    <a:pt x="762243" y="296697"/>
                  </a:cubicBezTo>
                  <a:close/>
                  <a:moveTo>
                    <a:pt x="861845" y="296697"/>
                  </a:moveTo>
                  <a:cubicBezTo>
                    <a:pt x="839245" y="296697"/>
                    <a:pt x="821660" y="308306"/>
                    <a:pt x="822633" y="322716"/>
                  </a:cubicBezTo>
                  <a:cubicBezTo>
                    <a:pt x="823680" y="337227"/>
                    <a:pt x="843062" y="349015"/>
                    <a:pt x="865811" y="349015"/>
                  </a:cubicBezTo>
                  <a:cubicBezTo>
                    <a:pt x="888635" y="349015"/>
                    <a:pt x="906146" y="337227"/>
                    <a:pt x="904948" y="322716"/>
                  </a:cubicBezTo>
                  <a:cubicBezTo>
                    <a:pt x="903751" y="308306"/>
                    <a:pt x="884369" y="296697"/>
                    <a:pt x="861845" y="296697"/>
                  </a:cubicBezTo>
                  <a:close/>
                  <a:moveTo>
                    <a:pt x="962943" y="296697"/>
                  </a:moveTo>
                  <a:cubicBezTo>
                    <a:pt x="940344" y="296697"/>
                    <a:pt x="922983" y="308306"/>
                    <a:pt x="924330" y="322716"/>
                  </a:cubicBezTo>
                  <a:cubicBezTo>
                    <a:pt x="925602" y="337227"/>
                    <a:pt x="945133" y="349015"/>
                    <a:pt x="967957" y="349015"/>
                  </a:cubicBezTo>
                  <a:cubicBezTo>
                    <a:pt x="990781" y="349015"/>
                    <a:pt x="1008067" y="337227"/>
                    <a:pt x="1006571" y="322716"/>
                  </a:cubicBezTo>
                  <a:cubicBezTo>
                    <a:pt x="1005074" y="308306"/>
                    <a:pt x="985543" y="296697"/>
                    <a:pt x="962943" y="296697"/>
                  </a:cubicBezTo>
                  <a:close/>
                  <a:moveTo>
                    <a:pt x="1062471" y="296697"/>
                  </a:moveTo>
                  <a:cubicBezTo>
                    <a:pt x="1039871" y="296697"/>
                    <a:pt x="1022809" y="308306"/>
                    <a:pt x="1024381" y="322716"/>
                  </a:cubicBezTo>
                  <a:cubicBezTo>
                    <a:pt x="1025952" y="337227"/>
                    <a:pt x="1045783" y="349015"/>
                    <a:pt x="1068532" y="349015"/>
                  </a:cubicBezTo>
                  <a:cubicBezTo>
                    <a:pt x="1091431" y="349015"/>
                    <a:pt x="1108418" y="337227"/>
                    <a:pt x="1106622" y="322716"/>
                  </a:cubicBezTo>
                  <a:cubicBezTo>
                    <a:pt x="1104826" y="308306"/>
                    <a:pt x="1085070" y="296697"/>
                    <a:pt x="1062471" y="296697"/>
                  </a:cubicBezTo>
                  <a:close/>
                  <a:moveTo>
                    <a:pt x="1163644" y="296697"/>
                  </a:moveTo>
                  <a:cubicBezTo>
                    <a:pt x="1141119" y="296697"/>
                    <a:pt x="1124282" y="308306"/>
                    <a:pt x="1126078" y="322716"/>
                  </a:cubicBezTo>
                  <a:cubicBezTo>
                    <a:pt x="1127949" y="337227"/>
                    <a:pt x="1147929" y="349015"/>
                    <a:pt x="1170753" y="349015"/>
                  </a:cubicBezTo>
                  <a:cubicBezTo>
                    <a:pt x="1193577" y="349015"/>
                    <a:pt x="1210414" y="337227"/>
                    <a:pt x="1208319" y="322716"/>
                  </a:cubicBezTo>
                  <a:cubicBezTo>
                    <a:pt x="1206298" y="308306"/>
                    <a:pt x="1186243" y="296697"/>
                    <a:pt x="1163644" y="296697"/>
                  </a:cubicBezTo>
                  <a:close/>
                  <a:moveTo>
                    <a:pt x="1263246" y="296697"/>
                  </a:moveTo>
                  <a:cubicBezTo>
                    <a:pt x="1240572" y="296697"/>
                    <a:pt x="1224034" y="308306"/>
                    <a:pt x="1226129" y="322716"/>
                  </a:cubicBezTo>
                  <a:cubicBezTo>
                    <a:pt x="1228299" y="337227"/>
                    <a:pt x="1248504" y="349015"/>
                    <a:pt x="1271403" y="349015"/>
                  </a:cubicBezTo>
                  <a:cubicBezTo>
                    <a:pt x="1294152" y="349015"/>
                    <a:pt x="1310765" y="337227"/>
                    <a:pt x="1308370" y="322716"/>
                  </a:cubicBezTo>
                  <a:cubicBezTo>
                    <a:pt x="1306050" y="308306"/>
                    <a:pt x="1285771" y="296697"/>
                    <a:pt x="1263246" y="296697"/>
                  </a:cubicBezTo>
                  <a:close/>
                  <a:moveTo>
                    <a:pt x="1364419" y="296697"/>
                  </a:moveTo>
                  <a:cubicBezTo>
                    <a:pt x="1341820" y="296697"/>
                    <a:pt x="1325432" y="308306"/>
                    <a:pt x="1327826" y="322716"/>
                  </a:cubicBezTo>
                  <a:cubicBezTo>
                    <a:pt x="1330296" y="337227"/>
                    <a:pt x="1350650" y="349015"/>
                    <a:pt x="1373549" y="349015"/>
                  </a:cubicBezTo>
                  <a:cubicBezTo>
                    <a:pt x="1396373" y="349015"/>
                    <a:pt x="1412686" y="337227"/>
                    <a:pt x="1410067" y="322716"/>
                  </a:cubicBezTo>
                  <a:cubicBezTo>
                    <a:pt x="1407448" y="308306"/>
                    <a:pt x="1387019" y="296697"/>
                    <a:pt x="1364419" y="296697"/>
                  </a:cubicBezTo>
                  <a:close/>
                  <a:moveTo>
                    <a:pt x="1464096" y="296697"/>
                  </a:moveTo>
                  <a:cubicBezTo>
                    <a:pt x="1441497" y="296697"/>
                    <a:pt x="1425258" y="308306"/>
                    <a:pt x="1427952" y="322716"/>
                  </a:cubicBezTo>
                  <a:cubicBezTo>
                    <a:pt x="1430646" y="337227"/>
                    <a:pt x="1451450" y="349015"/>
                    <a:pt x="1474199" y="349015"/>
                  </a:cubicBezTo>
                  <a:cubicBezTo>
                    <a:pt x="1497023" y="349015"/>
                    <a:pt x="1513186" y="337227"/>
                    <a:pt x="1510268" y="322716"/>
                  </a:cubicBezTo>
                  <a:cubicBezTo>
                    <a:pt x="1507349" y="308306"/>
                    <a:pt x="1486621" y="296697"/>
                    <a:pt x="1464096" y="296697"/>
                  </a:cubicBezTo>
                  <a:close/>
                  <a:moveTo>
                    <a:pt x="1565120" y="296697"/>
                  </a:moveTo>
                  <a:cubicBezTo>
                    <a:pt x="1542521" y="296697"/>
                    <a:pt x="1526656" y="308306"/>
                    <a:pt x="1529649" y="322716"/>
                  </a:cubicBezTo>
                  <a:cubicBezTo>
                    <a:pt x="1532643" y="337227"/>
                    <a:pt x="1553521" y="349015"/>
                    <a:pt x="1576345" y="349015"/>
                  </a:cubicBezTo>
                  <a:cubicBezTo>
                    <a:pt x="1599169" y="349015"/>
                    <a:pt x="1615108" y="337227"/>
                    <a:pt x="1611890" y="322716"/>
                  </a:cubicBezTo>
                  <a:cubicBezTo>
                    <a:pt x="1608673" y="308306"/>
                    <a:pt x="1587794" y="296697"/>
                    <a:pt x="1565120" y="296697"/>
                  </a:cubicBezTo>
                  <a:close/>
                  <a:moveTo>
                    <a:pt x="156100" y="361744"/>
                  </a:moveTo>
                  <a:cubicBezTo>
                    <a:pt x="133201" y="361744"/>
                    <a:pt x="113820" y="373608"/>
                    <a:pt x="112847" y="388425"/>
                  </a:cubicBezTo>
                  <a:cubicBezTo>
                    <a:pt x="111799" y="403293"/>
                    <a:pt x="129759" y="415386"/>
                    <a:pt x="152882" y="415386"/>
                  </a:cubicBezTo>
                  <a:cubicBezTo>
                    <a:pt x="176005" y="415386"/>
                    <a:pt x="195387" y="403293"/>
                    <a:pt x="196135" y="388425"/>
                  </a:cubicBezTo>
                  <a:cubicBezTo>
                    <a:pt x="196958" y="373608"/>
                    <a:pt x="178999" y="361744"/>
                    <a:pt x="156100" y="361744"/>
                  </a:cubicBezTo>
                  <a:close/>
                  <a:moveTo>
                    <a:pt x="257199" y="361744"/>
                  </a:moveTo>
                  <a:cubicBezTo>
                    <a:pt x="234300" y="361744"/>
                    <a:pt x="215143" y="373608"/>
                    <a:pt x="214394" y="388425"/>
                  </a:cubicBezTo>
                  <a:cubicBezTo>
                    <a:pt x="213721" y="403293"/>
                    <a:pt x="231905" y="415386"/>
                    <a:pt x="255028" y="415386"/>
                  </a:cubicBezTo>
                  <a:cubicBezTo>
                    <a:pt x="278152" y="415386"/>
                    <a:pt x="297234" y="403293"/>
                    <a:pt x="297758" y="388425"/>
                  </a:cubicBezTo>
                  <a:cubicBezTo>
                    <a:pt x="298207" y="373608"/>
                    <a:pt x="280097" y="361744"/>
                    <a:pt x="257199" y="361744"/>
                  </a:cubicBezTo>
                  <a:close/>
                  <a:moveTo>
                    <a:pt x="359869" y="361744"/>
                  </a:moveTo>
                  <a:cubicBezTo>
                    <a:pt x="336970" y="361744"/>
                    <a:pt x="318037" y="373608"/>
                    <a:pt x="317663" y="388425"/>
                  </a:cubicBezTo>
                  <a:cubicBezTo>
                    <a:pt x="317214" y="403293"/>
                    <a:pt x="335623" y="415386"/>
                    <a:pt x="358746" y="415386"/>
                  </a:cubicBezTo>
                  <a:cubicBezTo>
                    <a:pt x="381869" y="415386"/>
                    <a:pt x="400802" y="403293"/>
                    <a:pt x="400952" y="388425"/>
                  </a:cubicBezTo>
                  <a:cubicBezTo>
                    <a:pt x="401176" y="373608"/>
                    <a:pt x="382767" y="361744"/>
                    <a:pt x="359869" y="361744"/>
                  </a:cubicBezTo>
                  <a:close/>
                  <a:moveTo>
                    <a:pt x="460967" y="361744"/>
                  </a:moveTo>
                  <a:cubicBezTo>
                    <a:pt x="438069" y="361744"/>
                    <a:pt x="419435" y="373608"/>
                    <a:pt x="419286" y="388425"/>
                  </a:cubicBezTo>
                  <a:cubicBezTo>
                    <a:pt x="419136" y="403293"/>
                    <a:pt x="437769" y="415386"/>
                    <a:pt x="460893" y="415386"/>
                  </a:cubicBezTo>
                  <a:cubicBezTo>
                    <a:pt x="484091" y="415386"/>
                    <a:pt x="502649" y="403293"/>
                    <a:pt x="502574" y="388425"/>
                  </a:cubicBezTo>
                  <a:cubicBezTo>
                    <a:pt x="502425" y="373608"/>
                    <a:pt x="483866" y="361744"/>
                    <a:pt x="460967" y="361744"/>
                  </a:cubicBezTo>
                  <a:close/>
                  <a:moveTo>
                    <a:pt x="562066" y="361744"/>
                  </a:moveTo>
                  <a:cubicBezTo>
                    <a:pt x="539242" y="361744"/>
                    <a:pt x="520758" y="373608"/>
                    <a:pt x="520908" y="388425"/>
                  </a:cubicBezTo>
                  <a:cubicBezTo>
                    <a:pt x="521058" y="403293"/>
                    <a:pt x="539990" y="415386"/>
                    <a:pt x="563039" y="415386"/>
                  </a:cubicBezTo>
                  <a:cubicBezTo>
                    <a:pt x="586162" y="415386"/>
                    <a:pt x="604646" y="403293"/>
                    <a:pt x="604197" y="388425"/>
                  </a:cubicBezTo>
                  <a:cubicBezTo>
                    <a:pt x="603822" y="373608"/>
                    <a:pt x="584965" y="361744"/>
                    <a:pt x="562066" y="361744"/>
                  </a:cubicBezTo>
                  <a:close/>
                  <a:moveTo>
                    <a:pt x="664736" y="361744"/>
                  </a:moveTo>
                  <a:cubicBezTo>
                    <a:pt x="641837" y="361744"/>
                    <a:pt x="623653" y="373608"/>
                    <a:pt x="624102" y="388425"/>
                  </a:cubicBezTo>
                  <a:cubicBezTo>
                    <a:pt x="624551" y="403293"/>
                    <a:pt x="643633" y="415386"/>
                    <a:pt x="666831" y="415386"/>
                  </a:cubicBezTo>
                  <a:cubicBezTo>
                    <a:pt x="689955" y="415386"/>
                    <a:pt x="708064" y="403293"/>
                    <a:pt x="707391" y="388425"/>
                  </a:cubicBezTo>
                  <a:cubicBezTo>
                    <a:pt x="706717" y="373608"/>
                    <a:pt x="687635" y="361744"/>
                    <a:pt x="664736" y="361744"/>
                  </a:cubicBezTo>
                  <a:close/>
                  <a:moveTo>
                    <a:pt x="765910" y="361744"/>
                  </a:moveTo>
                  <a:cubicBezTo>
                    <a:pt x="743011" y="361744"/>
                    <a:pt x="725051" y="373608"/>
                    <a:pt x="725725" y="388425"/>
                  </a:cubicBezTo>
                  <a:cubicBezTo>
                    <a:pt x="726473" y="403293"/>
                    <a:pt x="745854" y="415386"/>
                    <a:pt x="768978" y="415386"/>
                  </a:cubicBezTo>
                  <a:cubicBezTo>
                    <a:pt x="792101" y="415386"/>
                    <a:pt x="810061" y="403293"/>
                    <a:pt x="809088" y="388425"/>
                  </a:cubicBezTo>
                  <a:cubicBezTo>
                    <a:pt x="808115" y="373608"/>
                    <a:pt x="788808" y="361744"/>
                    <a:pt x="765910" y="361744"/>
                  </a:cubicBezTo>
                  <a:close/>
                  <a:moveTo>
                    <a:pt x="867008" y="361744"/>
                  </a:moveTo>
                  <a:cubicBezTo>
                    <a:pt x="844184" y="361744"/>
                    <a:pt x="826374" y="373608"/>
                    <a:pt x="827422" y="388425"/>
                  </a:cubicBezTo>
                  <a:cubicBezTo>
                    <a:pt x="828469" y="403293"/>
                    <a:pt x="848076" y="415386"/>
                    <a:pt x="871199" y="415386"/>
                  </a:cubicBezTo>
                  <a:cubicBezTo>
                    <a:pt x="894247" y="415386"/>
                    <a:pt x="912057" y="403293"/>
                    <a:pt x="910785" y="388425"/>
                  </a:cubicBezTo>
                  <a:cubicBezTo>
                    <a:pt x="909513" y="373608"/>
                    <a:pt x="889832" y="361744"/>
                    <a:pt x="867008" y="361744"/>
                  </a:cubicBezTo>
                  <a:close/>
                  <a:moveTo>
                    <a:pt x="968182" y="361744"/>
                  </a:moveTo>
                  <a:cubicBezTo>
                    <a:pt x="945283" y="361744"/>
                    <a:pt x="927772" y="373608"/>
                    <a:pt x="929044" y="388425"/>
                  </a:cubicBezTo>
                  <a:cubicBezTo>
                    <a:pt x="930391" y="403293"/>
                    <a:pt x="950222" y="415386"/>
                    <a:pt x="973345" y="415386"/>
                  </a:cubicBezTo>
                  <a:cubicBezTo>
                    <a:pt x="996468" y="415386"/>
                    <a:pt x="1013979" y="403293"/>
                    <a:pt x="1012408" y="388425"/>
                  </a:cubicBezTo>
                  <a:cubicBezTo>
                    <a:pt x="1010836" y="373608"/>
                    <a:pt x="991006" y="361744"/>
                    <a:pt x="968182" y="361744"/>
                  </a:cubicBezTo>
                  <a:close/>
                  <a:moveTo>
                    <a:pt x="1070852" y="361744"/>
                  </a:moveTo>
                  <a:cubicBezTo>
                    <a:pt x="1047953" y="361744"/>
                    <a:pt x="1030742" y="373608"/>
                    <a:pt x="1032313" y="388425"/>
                  </a:cubicBezTo>
                  <a:cubicBezTo>
                    <a:pt x="1033959" y="403293"/>
                    <a:pt x="1054014" y="415386"/>
                    <a:pt x="1077063" y="415386"/>
                  </a:cubicBezTo>
                  <a:cubicBezTo>
                    <a:pt x="1100261" y="415386"/>
                    <a:pt x="1117472" y="403293"/>
                    <a:pt x="1115602" y="388425"/>
                  </a:cubicBezTo>
                  <a:cubicBezTo>
                    <a:pt x="1113731" y="373608"/>
                    <a:pt x="1093750" y="361744"/>
                    <a:pt x="1070852" y="361744"/>
                  </a:cubicBezTo>
                  <a:close/>
                  <a:moveTo>
                    <a:pt x="1172025" y="361744"/>
                  </a:moveTo>
                  <a:cubicBezTo>
                    <a:pt x="1149201" y="361744"/>
                    <a:pt x="1132140" y="373608"/>
                    <a:pt x="1134010" y="388425"/>
                  </a:cubicBezTo>
                  <a:cubicBezTo>
                    <a:pt x="1135956" y="403293"/>
                    <a:pt x="1156236" y="415386"/>
                    <a:pt x="1179284" y="415386"/>
                  </a:cubicBezTo>
                  <a:cubicBezTo>
                    <a:pt x="1202407" y="415386"/>
                    <a:pt x="1219469" y="403293"/>
                    <a:pt x="1217299" y="388425"/>
                  </a:cubicBezTo>
                  <a:cubicBezTo>
                    <a:pt x="1215204" y="373608"/>
                    <a:pt x="1194924" y="361744"/>
                    <a:pt x="1172025" y="361744"/>
                  </a:cubicBezTo>
                  <a:close/>
                  <a:moveTo>
                    <a:pt x="1374372" y="361744"/>
                  </a:moveTo>
                  <a:cubicBezTo>
                    <a:pt x="1351473" y="361744"/>
                    <a:pt x="1334935" y="373608"/>
                    <a:pt x="1337405" y="388425"/>
                  </a:cubicBezTo>
                  <a:cubicBezTo>
                    <a:pt x="1339874" y="403293"/>
                    <a:pt x="1360603" y="415386"/>
                    <a:pt x="1383801" y="415386"/>
                  </a:cubicBezTo>
                  <a:cubicBezTo>
                    <a:pt x="1406849" y="415386"/>
                    <a:pt x="1423387" y="403293"/>
                    <a:pt x="1420619" y="388425"/>
                  </a:cubicBezTo>
                  <a:cubicBezTo>
                    <a:pt x="1417925" y="373608"/>
                    <a:pt x="1397271" y="361744"/>
                    <a:pt x="1374372" y="361744"/>
                  </a:cubicBezTo>
                  <a:close/>
                  <a:moveTo>
                    <a:pt x="1477192" y="361744"/>
                  </a:moveTo>
                  <a:cubicBezTo>
                    <a:pt x="1454368" y="361744"/>
                    <a:pt x="1437905" y="373608"/>
                    <a:pt x="1440674" y="388425"/>
                  </a:cubicBezTo>
                  <a:cubicBezTo>
                    <a:pt x="1443443" y="403293"/>
                    <a:pt x="1464545" y="415386"/>
                    <a:pt x="1487668" y="415386"/>
                  </a:cubicBezTo>
                  <a:cubicBezTo>
                    <a:pt x="1510717" y="415386"/>
                    <a:pt x="1527030" y="403293"/>
                    <a:pt x="1524037" y="388425"/>
                  </a:cubicBezTo>
                  <a:cubicBezTo>
                    <a:pt x="1521044" y="373608"/>
                    <a:pt x="1500016" y="361744"/>
                    <a:pt x="1477192" y="361744"/>
                  </a:cubicBezTo>
                  <a:close/>
                  <a:moveTo>
                    <a:pt x="49239" y="426791"/>
                  </a:moveTo>
                  <a:cubicBezTo>
                    <a:pt x="26041" y="426791"/>
                    <a:pt x="6211" y="439011"/>
                    <a:pt x="4864" y="454159"/>
                  </a:cubicBezTo>
                  <a:cubicBezTo>
                    <a:pt x="3517" y="469409"/>
                    <a:pt x="21402" y="481782"/>
                    <a:pt x="44824" y="481782"/>
                  </a:cubicBezTo>
                  <a:cubicBezTo>
                    <a:pt x="68247" y="481782"/>
                    <a:pt x="88152" y="469409"/>
                    <a:pt x="89200" y="454159"/>
                  </a:cubicBezTo>
                  <a:cubicBezTo>
                    <a:pt x="90322" y="439011"/>
                    <a:pt x="72362" y="426791"/>
                    <a:pt x="49239" y="426791"/>
                  </a:cubicBezTo>
                  <a:close/>
                  <a:moveTo>
                    <a:pt x="151909" y="426791"/>
                  </a:moveTo>
                  <a:cubicBezTo>
                    <a:pt x="128786" y="426791"/>
                    <a:pt x="109105" y="439011"/>
                    <a:pt x="108058" y="454159"/>
                  </a:cubicBezTo>
                  <a:cubicBezTo>
                    <a:pt x="107010" y="469409"/>
                    <a:pt x="125194" y="481782"/>
                    <a:pt x="148617" y="481782"/>
                  </a:cubicBezTo>
                  <a:cubicBezTo>
                    <a:pt x="172039" y="481782"/>
                    <a:pt x="191645" y="469409"/>
                    <a:pt x="192469" y="454159"/>
                  </a:cubicBezTo>
                  <a:cubicBezTo>
                    <a:pt x="193217" y="439011"/>
                    <a:pt x="175107" y="426791"/>
                    <a:pt x="151909" y="426791"/>
                  </a:cubicBezTo>
                  <a:close/>
                  <a:moveTo>
                    <a:pt x="254579" y="426791"/>
                  </a:moveTo>
                  <a:cubicBezTo>
                    <a:pt x="231381" y="426791"/>
                    <a:pt x="212000" y="439011"/>
                    <a:pt x="211251" y="454159"/>
                  </a:cubicBezTo>
                  <a:cubicBezTo>
                    <a:pt x="210503" y="469409"/>
                    <a:pt x="228987" y="481782"/>
                    <a:pt x="252409" y="481782"/>
                  </a:cubicBezTo>
                  <a:cubicBezTo>
                    <a:pt x="275832" y="481782"/>
                    <a:pt x="295139" y="469409"/>
                    <a:pt x="295662" y="454159"/>
                  </a:cubicBezTo>
                  <a:cubicBezTo>
                    <a:pt x="296111" y="439011"/>
                    <a:pt x="277703" y="426791"/>
                    <a:pt x="254579" y="426791"/>
                  </a:cubicBezTo>
                  <a:close/>
                  <a:moveTo>
                    <a:pt x="358746" y="426791"/>
                  </a:moveTo>
                  <a:cubicBezTo>
                    <a:pt x="335623" y="426791"/>
                    <a:pt x="316466" y="439011"/>
                    <a:pt x="316017" y="454159"/>
                  </a:cubicBezTo>
                  <a:cubicBezTo>
                    <a:pt x="315643" y="469409"/>
                    <a:pt x="334276" y="481782"/>
                    <a:pt x="357699" y="481782"/>
                  </a:cubicBezTo>
                  <a:cubicBezTo>
                    <a:pt x="381121" y="481782"/>
                    <a:pt x="400203" y="469409"/>
                    <a:pt x="400428" y="454159"/>
                  </a:cubicBezTo>
                  <a:cubicBezTo>
                    <a:pt x="400578" y="439011"/>
                    <a:pt x="381944" y="426791"/>
                    <a:pt x="358746" y="426791"/>
                  </a:cubicBezTo>
                  <a:close/>
                  <a:moveTo>
                    <a:pt x="461416" y="426791"/>
                  </a:moveTo>
                  <a:cubicBezTo>
                    <a:pt x="438293" y="426791"/>
                    <a:pt x="419435" y="439011"/>
                    <a:pt x="419286" y="454159"/>
                  </a:cubicBezTo>
                  <a:cubicBezTo>
                    <a:pt x="419136" y="469409"/>
                    <a:pt x="437994" y="481782"/>
                    <a:pt x="461416" y="481782"/>
                  </a:cubicBezTo>
                  <a:cubicBezTo>
                    <a:pt x="484839" y="481782"/>
                    <a:pt x="503697" y="469409"/>
                    <a:pt x="503547" y="454159"/>
                  </a:cubicBezTo>
                  <a:cubicBezTo>
                    <a:pt x="503472" y="439011"/>
                    <a:pt x="484689" y="426791"/>
                    <a:pt x="461416" y="426791"/>
                  </a:cubicBezTo>
                  <a:close/>
                  <a:moveTo>
                    <a:pt x="564161" y="426791"/>
                  </a:moveTo>
                  <a:cubicBezTo>
                    <a:pt x="541038" y="426791"/>
                    <a:pt x="522330" y="439011"/>
                    <a:pt x="522480" y="454159"/>
                  </a:cubicBezTo>
                  <a:cubicBezTo>
                    <a:pt x="522629" y="469409"/>
                    <a:pt x="541786" y="481782"/>
                    <a:pt x="565134" y="481782"/>
                  </a:cubicBezTo>
                  <a:cubicBezTo>
                    <a:pt x="588632" y="481782"/>
                    <a:pt x="607265" y="469409"/>
                    <a:pt x="606816" y="454159"/>
                  </a:cubicBezTo>
                  <a:cubicBezTo>
                    <a:pt x="606442" y="439011"/>
                    <a:pt x="587359" y="426791"/>
                    <a:pt x="564161" y="426791"/>
                  </a:cubicBezTo>
                  <a:close/>
                  <a:moveTo>
                    <a:pt x="666831" y="426791"/>
                  </a:moveTo>
                  <a:cubicBezTo>
                    <a:pt x="643633" y="426791"/>
                    <a:pt x="625225" y="439011"/>
                    <a:pt x="625674" y="454159"/>
                  </a:cubicBezTo>
                  <a:cubicBezTo>
                    <a:pt x="626197" y="469409"/>
                    <a:pt x="645504" y="481782"/>
                    <a:pt x="668927" y="481782"/>
                  </a:cubicBezTo>
                  <a:cubicBezTo>
                    <a:pt x="692349" y="481782"/>
                    <a:pt x="710758" y="469409"/>
                    <a:pt x="710010" y="454159"/>
                  </a:cubicBezTo>
                  <a:cubicBezTo>
                    <a:pt x="709336" y="439011"/>
                    <a:pt x="690029" y="426791"/>
                    <a:pt x="666831" y="426791"/>
                  </a:cubicBezTo>
                  <a:close/>
                  <a:moveTo>
                    <a:pt x="769576" y="426791"/>
                  </a:moveTo>
                  <a:cubicBezTo>
                    <a:pt x="746453" y="426791"/>
                    <a:pt x="728194" y="439011"/>
                    <a:pt x="728942" y="454159"/>
                  </a:cubicBezTo>
                  <a:cubicBezTo>
                    <a:pt x="729691" y="469409"/>
                    <a:pt x="749372" y="481782"/>
                    <a:pt x="772719" y="481782"/>
                  </a:cubicBezTo>
                  <a:cubicBezTo>
                    <a:pt x="796217" y="481782"/>
                    <a:pt x="814326" y="469409"/>
                    <a:pt x="813353" y="454159"/>
                  </a:cubicBezTo>
                  <a:cubicBezTo>
                    <a:pt x="812306" y="439011"/>
                    <a:pt x="792774" y="426791"/>
                    <a:pt x="769576" y="426791"/>
                  </a:cubicBezTo>
                  <a:close/>
                  <a:moveTo>
                    <a:pt x="1180406" y="426791"/>
                  </a:moveTo>
                  <a:cubicBezTo>
                    <a:pt x="1157283" y="426791"/>
                    <a:pt x="1139997" y="439011"/>
                    <a:pt x="1141943" y="454159"/>
                  </a:cubicBezTo>
                  <a:cubicBezTo>
                    <a:pt x="1143888" y="469409"/>
                    <a:pt x="1164467" y="481782"/>
                    <a:pt x="1187890" y="481782"/>
                  </a:cubicBezTo>
                  <a:cubicBezTo>
                    <a:pt x="1211237" y="481782"/>
                    <a:pt x="1228524" y="469409"/>
                    <a:pt x="1226279" y="454159"/>
                  </a:cubicBezTo>
                  <a:cubicBezTo>
                    <a:pt x="1224109" y="439011"/>
                    <a:pt x="1203605" y="426791"/>
                    <a:pt x="1180406" y="426791"/>
                  </a:cubicBezTo>
                  <a:close/>
                  <a:moveTo>
                    <a:pt x="1385896" y="426791"/>
                  </a:moveTo>
                  <a:cubicBezTo>
                    <a:pt x="1362698" y="426791"/>
                    <a:pt x="1345936" y="439011"/>
                    <a:pt x="1348480" y="454159"/>
                  </a:cubicBezTo>
                  <a:cubicBezTo>
                    <a:pt x="1351024" y="469409"/>
                    <a:pt x="1372127" y="481782"/>
                    <a:pt x="1395550" y="481782"/>
                  </a:cubicBezTo>
                  <a:cubicBezTo>
                    <a:pt x="1418897" y="481782"/>
                    <a:pt x="1435585" y="469409"/>
                    <a:pt x="1432816" y="454159"/>
                  </a:cubicBezTo>
                  <a:cubicBezTo>
                    <a:pt x="1430047" y="439011"/>
                    <a:pt x="1409094" y="426791"/>
                    <a:pt x="1385896" y="426791"/>
                  </a:cubicBezTo>
                  <a:close/>
                  <a:moveTo>
                    <a:pt x="1488716" y="426791"/>
                  </a:moveTo>
                  <a:cubicBezTo>
                    <a:pt x="1465593" y="426791"/>
                    <a:pt x="1448905" y="439011"/>
                    <a:pt x="1451749" y="454159"/>
                  </a:cubicBezTo>
                  <a:cubicBezTo>
                    <a:pt x="1454593" y="469409"/>
                    <a:pt x="1475995" y="481782"/>
                    <a:pt x="1499417" y="481782"/>
                  </a:cubicBezTo>
                  <a:cubicBezTo>
                    <a:pt x="1522765" y="481782"/>
                    <a:pt x="1539303" y="469409"/>
                    <a:pt x="1536235" y="454159"/>
                  </a:cubicBezTo>
                  <a:cubicBezTo>
                    <a:pt x="1533167" y="439011"/>
                    <a:pt x="1511839" y="426791"/>
                    <a:pt x="1488716" y="426791"/>
                  </a:cubicBezTo>
                  <a:close/>
                  <a:moveTo>
                    <a:pt x="45049" y="493442"/>
                  </a:moveTo>
                  <a:cubicBezTo>
                    <a:pt x="21551" y="493442"/>
                    <a:pt x="1421" y="505994"/>
                    <a:pt x="74" y="521549"/>
                  </a:cubicBezTo>
                  <a:cubicBezTo>
                    <a:pt x="-1272" y="537181"/>
                    <a:pt x="16837" y="549910"/>
                    <a:pt x="40559" y="549910"/>
                  </a:cubicBezTo>
                  <a:cubicBezTo>
                    <a:pt x="64281" y="549910"/>
                    <a:pt x="84410" y="537181"/>
                    <a:pt x="85533" y="521549"/>
                  </a:cubicBezTo>
                  <a:cubicBezTo>
                    <a:pt x="86655" y="505994"/>
                    <a:pt x="68546" y="493442"/>
                    <a:pt x="45049" y="493442"/>
                  </a:cubicBezTo>
                  <a:close/>
                  <a:moveTo>
                    <a:pt x="147719" y="493442"/>
                  </a:moveTo>
                  <a:cubicBezTo>
                    <a:pt x="124221" y="493442"/>
                    <a:pt x="104391" y="505994"/>
                    <a:pt x="103343" y="521549"/>
                  </a:cubicBezTo>
                  <a:cubicBezTo>
                    <a:pt x="102221" y="537181"/>
                    <a:pt x="120629" y="549910"/>
                    <a:pt x="144351" y="549910"/>
                  </a:cubicBezTo>
                  <a:cubicBezTo>
                    <a:pt x="168073" y="549910"/>
                    <a:pt x="187979" y="537181"/>
                    <a:pt x="188802" y="521549"/>
                  </a:cubicBezTo>
                  <a:cubicBezTo>
                    <a:pt x="189550" y="505994"/>
                    <a:pt x="171141" y="493442"/>
                    <a:pt x="147719" y="493442"/>
                  </a:cubicBezTo>
                  <a:close/>
                  <a:moveTo>
                    <a:pt x="669002" y="493442"/>
                  </a:moveTo>
                  <a:cubicBezTo>
                    <a:pt x="645504" y="493442"/>
                    <a:pt x="626871" y="505994"/>
                    <a:pt x="627320" y="521549"/>
                  </a:cubicBezTo>
                  <a:cubicBezTo>
                    <a:pt x="627769" y="537181"/>
                    <a:pt x="647375" y="549910"/>
                    <a:pt x="671097" y="549910"/>
                  </a:cubicBezTo>
                  <a:cubicBezTo>
                    <a:pt x="694819" y="549910"/>
                    <a:pt x="713452" y="537181"/>
                    <a:pt x="712704" y="521549"/>
                  </a:cubicBezTo>
                  <a:cubicBezTo>
                    <a:pt x="711955" y="505994"/>
                    <a:pt x="692424" y="493442"/>
                    <a:pt x="669002" y="493442"/>
                  </a:cubicBezTo>
                  <a:close/>
                  <a:moveTo>
                    <a:pt x="773243" y="493442"/>
                  </a:moveTo>
                  <a:cubicBezTo>
                    <a:pt x="749821" y="493442"/>
                    <a:pt x="731337" y="505994"/>
                    <a:pt x="732085" y="521549"/>
                  </a:cubicBezTo>
                  <a:cubicBezTo>
                    <a:pt x="732908" y="537181"/>
                    <a:pt x="752814" y="549910"/>
                    <a:pt x="776461" y="549910"/>
                  </a:cubicBezTo>
                  <a:cubicBezTo>
                    <a:pt x="800183" y="549910"/>
                    <a:pt x="818592" y="537181"/>
                    <a:pt x="817544" y="521549"/>
                  </a:cubicBezTo>
                  <a:cubicBezTo>
                    <a:pt x="816496" y="505994"/>
                    <a:pt x="796741" y="493442"/>
                    <a:pt x="773243" y="493442"/>
                  </a:cubicBezTo>
                  <a:close/>
                  <a:moveTo>
                    <a:pt x="877560" y="493442"/>
                  </a:moveTo>
                  <a:cubicBezTo>
                    <a:pt x="854137" y="493442"/>
                    <a:pt x="835878" y="505994"/>
                    <a:pt x="836926" y="521549"/>
                  </a:cubicBezTo>
                  <a:cubicBezTo>
                    <a:pt x="838048" y="537181"/>
                    <a:pt x="858178" y="549910"/>
                    <a:pt x="881900" y="549910"/>
                  </a:cubicBezTo>
                  <a:cubicBezTo>
                    <a:pt x="905547" y="549910"/>
                    <a:pt x="923731" y="537181"/>
                    <a:pt x="922384" y="521549"/>
                  </a:cubicBezTo>
                  <a:cubicBezTo>
                    <a:pt x="921112" y="505994"/>
                    <a:pt x="900982" y="493442"/>
                    <a:pt x="877560" y="493442"/>
                  </a:cubicBezTo>
                  <a:close/>
                  <a:moveTo>
                    <a:pt x="981801" y="493442"/>
                  </a:moveTo>
                  <a:cubicBezTo>
                    <a:pt x="958304" y="493442"/>
                    <a:pt x="940419" y="505994"/>
                    <a:pt x="941841" y="521549"/>
                  </a:cubicBezTo>
                  <a:cubicBezTo>
                    <a:pt x="943188" y="537181"/>
                    <a:pt x="963542" y="549910"/>
                    <a:pt x="987264" y="549910"/>
                  </a:cubicBezTo>
                  <a:cubicBezTo>
                    <a:pt x="1010986" y="549910"/>
                    <a:pt x="1028871" y="537181"/>
                    <a:pt x="1027224" y="521549"/>
                  </a:cubicBezTo>
                  <a:cubicBezTo>
                    <a:pt x="1025578" y="505994"/>
                    <a:pt x="1005224" y="493442"/>
                    <a:pt x="981801" y="493442"/>
                  </a:cubicBezTo>
                  <a:close/>
                  <a:moveTo>
                    <a:pt x="1086043" y="493442"/>
                  </a:moveTo>
                  <a:cubicBezTo>
                    <a:pt x="1062620" y="493442"/>
                    <a:pt x="1044960" y="505994"/>
                    <a:pt x="1046606" y="521549"/>
                  </a:cubicBezTo>
                  <a:cubicBezTo>
                    <a:pt x="1048327" y="537181"/>
                    <a:pt x="1068981" y="549910"/>
                    <a:pt x="1092628" y="549910"/>
                  </a:cubicBezTo>
                  <a:cubicBezTo>
                    <a:pt x="1116350" y="549910"/>
                    <a:pt x="1133936" y="537181"/>
                    <a:pt x="1131990" y="521549"/>
                  </a:cubicBezTo>
                  <a:cubicBezTo>
                    <a:pt x="1130119" y="505994"/>
                    <a:pt x="1109540" y="493442"/>
                    <a:pt x="1086043" y="493442"/>
                  </a:cubicBezTo>
                  <a:close/>
                  <a:moveTo>
                    <a:pt x="1190359" y="493442"/>
                  </a:moveTo>
                  <a:cubicBezTo>
                    <a:pt x="1166937" y="493442"/>
                    <a:pt x="1149501" y="505994"/>
                    <a:pt x="1151446" y="521549"/>
                  </a:cubicBezTo>
                  <a:cubicBezTo>
                    <a:pt x="1153467" y="537181"/>
                    <a:pt x="1174345" y="549910"/>
                    <a:pt x="1197992" y="549910"/>
                  </a:cubicBezTo>
                  <a:cubicBezTo>
                    <a:pt x="1221714" y="549910"/>
                    <a:pt x="1239150" y="537181"/>
                    <a:pt x="1236905" y="521549"/>
                  </a:cubicBezTo>
                  <a:cubicBezTo>
                    <a:pt x="1234660" y="505994"/>
                    <a:pt x="1213857" y="493442"/>
                    <a:pt x="1190359" y="493442"/>
                  </a:cubicBezTo>
                  <a:close/>
                  <a:moveTo>
                    <a:pt x="1294676" y="493442"/>
                  </a:moveTo>
                  <a:cubicBezTo>
                    <a:pt x="1271178" y="493442"/>
                    <a:pt x="1254042" y="505994"/>
                    <a:pt x="1256361" y="521549"/>
                  </a:cubicBezTo>
                  <a:cubicBezTo>
                    <a:pt x="1258606" y="537181"/>
                    <a:pt x="1279709" y="549910"/>
                    <a:pt x="1303506" y="549910"/>
                  </a:cubicBezTo>
                  <a:cubicBezTo>
                    <a:pt x="1327153" y="549910"/>
                    <a:pt x="1344364" y="537181"/>
                    <a:pt x="1341820" y="521549"/>
                  </a:cubicBezTo>
                  <a:cubicBezTo>
                    <a:pt x="1339276" y="505994"/>
                    <a:pt x="1318098" y="493442"/>
                    <a:pt x="1294676" y="493442"/>
                  </a:cubicBezTo>
                  <a:close/>
                  <a:moveTo>
                    <a:pt x="1501812" y="493442"/>
                  </a:moveTo>
                  <a:cubicBezTo>
                    <a:pt x="1478389" y="493442"/>
                    <a:pt x="1461627" y="505994"/>
                    <a:pt x="1464545" y="521549"/>
                  </a:cubicBezTo>
                  <a:cubicBezTo>
                    <a:pt x="1467464" y="537181"/>
                    <a:pt x="1489090" y="549910"/>
                    <a:pt x="1512812" y="549910"/>
                  </a:cubicBezTo>
                  <a:cubicBezTo>
                    <a:pt x="1536459" y="549910"/>
                    <a:pt x="1553147" y="537181"/>
                    <a:pt x="1550004" y="521549"/>
                  </a:cubicBezTo>
                  <a:cubicBezTo>
                    <a:pt x="1546861" y="505994"/>
                    <a:pt x="1525234" y="493442"/>
                    <a:pt x="1501812" y="493442"/>
                  </a:cubicBezTo>
                  <a:close/>
                </a:path>
              </a:pathLst>
            </a:custGeom>
            <a:solidFill>
              <a:srgbClr val="9BBB59">
                <a:alpha val="2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CustomShape 4"/>
            <p:cNvSpPr/>
            <p:nvPr/>
          </p:nvSpPr>
          <p:spPr>
            <a:xfrm>
              <a:off x="6620040" y="2940840"/>
              <a:ext cx="2915640" cy="1653120"/>
            </a:xfrm>
            <a:custGeom>
              <a:avLst/>
              <a:gdLst/>
              <a:ahLst/>
              <a:cxnLst/>
              <a:rect l="l" t="t" r="r" b="b"/>
              <a:pathLst>
                <a:path w="2915920" h="1653540">
                  <a:moveTo>
                    <a:pt x="286039" y="0"/>
                  </a:moveTo>
                  <a:cubicBezTo>
                    <a:pt x="265182" y="0"/>
                    <a:pt x="250420" y="9875"/>
                    <a:pt x="252858" y="22124"/>
                  </a:cubicBezTo>
                  <a:cubicBezTo>
                    <a:pt x="255431" y="34372"/>
                    <a:pt x="274527" y="44401"/>
                    <a:pt x="295520" y="44401"/>
                  </a:cubicBezTo>
                  <a:cubicBezTo>
                    <a:pt x="316512" y="44401"/>
                    <a:pt x="331275" y="34372"/>
                    <a:pt x="328566" y="22124"/>
                  </a:cubicBezTo>
                  <a:cubicBezTo>
                    <a:pt x="325857" y="9875"/>
                    <a:pt x="306761" y="0"/>
                    <a:pt x="286039" y="0"/>
                  </a:cubicBezTo>
                  <a:close/>
                  <a:moveTo>
                    <a:pt x="379489" y="0"/>
                  </a:moveTo>
                  <a:cubicBezTo>
                    <a:pt x="358632" y="0"/>
                    <a:pt x="343870" y="9875"/>
                    <a:pt x="346714" y="22124"/>
                  </a:cubicBezTo>
                  <a:cubicBezTo>
                    <a:pt x="349423" y="34372"/>
                    <a:pt x="368790" y="44401"/>
                    <a:pt x="389783" y="44401"/>
                  </a:cubicBezTo>
                  <a:cubicBezTo>
                    <a:pt x="410775" y="44401"/>
                    <a:pt x="425402" y="34372"/>
                    <a:pt x="422422" y="22124"/>
                  </a:cubicBezTo>
                  <a:cubicBezTo>
                    <a:pt x="419443" y="9875"/>
                    <a:pt x="400211" y="0"/>
                    <a:pt x="379489" y="0"/>
                  </a:cubicBezTo>
                  <a:close/>
                  <a:moveTo>
                    <a:pt x="1116799" y="0"/>
                  </a:moveTo>
                  <a:cubicBezTo>
                    <a:pt x="1095942" y="0"/>
                    <a:pt x="1082804" y="9875"/>
                    <a:pt x="1087545" y="22124"/>
                  </a:cubicBezTo>
                  <a:cubicBezTo>
                    <a:pt x="1092150" y="34372"/>
                    <a:pt x="1113007" y="44401"/>
                    <a:pt x="1133999" y="44401"/>
                  </a:cubicBezTo>
                  <a:cubicBezTo>
                    <a:pt x="1155127" y="44401"/>
                    <a:pt x="1168129" y="34372"/>
                    <a:pt x="1163253" y="22124"/>
                  </a:cubicBezTo>
                  <a:cubicBezTo>
                    <a:pt x="1158377" y="9875"/>
                    <a:pt x="1137656" y="0"/>
                    <a:pt x="1116799" y="0"/>
                  </a:cubicBezTo>
                  <a:close/>
                  <a:moveTo>
                    <a:pt x="110786" y="55577"/>
                  </a:moveTo>
                  <a:cubicBezTo>
                    <a:pt x="89794" y="55577"/>
                    <a:pt x="74354" y="65682"/>
                    <a:pt x="76521" y="78160"/>
                  </a:cubicBezTo>
                  <a:cubicBezTo>
                    <a:pt x="78552" y="90792"/>
                    <a:pt x="97378" y="100973"/>
                    <a:pt x="118777" y="100973"/>
                  </a:cubicBezTo>
                  <a:cubicBezTo>
                    <a:pt x="140040" y="100973"/>
                    <a:pt x="155344" y="90792"/>
                    <a:pt x="153042" y="78160"/>
                  </a:cubicBezTo>
                  <a:cubicBezTo>
                    <a:pt x="150739" y="65682"/>
                    <a:pt x="131914" y="55577"/>
                    <a:pt x="110786" y="55577"/>
                  </a:cubicBezTo>
                  <a:close/>
                  <a:moveTo>
                    <a:pt x="204236" y="55577"/>
                  </a:moveTo>
                  <a:cubicBezTo>
                    <a:pt x="183108" y="55577"/>
                    <a:pt x="167940" y="65682"/>
                    <a:pt x="170242" y="78160"/>
                  </a:cubicBezTo>
                  <a:cubicBezTo>
                    <a:pt x="172544" y="90792"/>
                    <a:pt x="191776" y="100973"/>
                    <a:pt x="213040" y="100973"/>
                  </a:cubicBezTo>
                  <a:cubicBezTo>
                    <a:pt x="234303" y="100973"/>
                    <a:pt x="249472" y="90792"/>
                    <a:pt x="246898" y="78160"/>
                  </a:cubicBezTo>
                  <a:cubicBezTo>
                    <a:pt x="244325" y="65682"/>
                    <a:pt x="225229" y="55577"/>
                    <a:pt x="204236" y="55577"/>
                  </a:cubicBezTo>
                  <a:close/>
                  <a:moveTo>
                    <a:pt x="764261" y="55577"/>
                  </a:moveTo>
                  <a:cubicBezTo>
                    <a:pt x="743133" y="55577"/>
                    <a:pt x="729183" y="65682"/>
                    <a:pt x="732975" y="78160"/>
                  </a:cubicBezTo>
                  <a:cubicBezTo>
                    <a:pt x="736768" y="90792"/>
                    <a:pt x="757083" y="100973"/>
                    <a:pt x="778482" y="100973"/>
                  </a:cubicBezTo>
                  <a:cubicBezTo>
                    <a:pt x="799609" y="100973"/>
                    <a:pt x="813559" y="90792"/>
                    <a:pt x="809632" y="78160"/>
                  </a:cubicBezTo>
                  <a:cubicBezTo>
                    <a:pt x="805569" y="65682"/>
                    <a:pt x="785253" y="55577"/>
                    <a:pt x="764261" y="55577"/>
                  </a:cubicBezTo>
                  <a:close/>
                  <a:moveTo>
                    <a:pt x="857711" y="55577"/>
                  </a:moveTo>
                  <a:cubicBezTo>
                    <a:pt x="836583" y="55577"/>
                    <a:pt x="822769" y="65682"/>
                    <a:pt x="826832" y="78160"/>
                  </a:cubicBezTo>
                  <a:cubicBezTo>
                    <a:pt x="830895" y="90792"/>
                    <a:pt x="851346" y="100973"/>
                    <a:pt x="872609" y="100973"/>
                  </a:cubicBezTo>
                  <a:cubicBezTo>
                    <a:pt x="893872" y="100973"/>
                    <a:pt x="907687" y="90792"/>
                    <a:pt x="903353" y="78160"/>
                  </a:cubicBezTo>
                  <a:cubicBezTo>
                    <a:pt x="899154" y="65682"/>
                    <a:pt x="878704" y="55577"/>
                    <a:pt x="857711" y="55577"/>
                  </a:cubicBezTo>
                  <a:close/>
                  <a:moveTo>
                    <a:pt x="952651" y="55577"/>
                  </a:moveTo>
                  <a:cubicBezTo>
                    <a:pt x="931523" y="55577"/>
                    <a:pt x="917844" y="65682"/>
                    <a:pt x="922178" y="78160"/>
                  </a:cubicBezTo>
                  <a:cubicBezTo>
                    <a:pt x="926512" y="90792"/>
                    <a:pt x="947234" y="100973"/>
                    <a:pt x="968497" y="100973"/>
                  </a:cubicBezTo>
                  <a:cubicBezTo>
                    <a:pt x="989760" y="100973"/>
                    <a:pt x="1003304" y="90792"/>
                    <a:pt x="998835" y="78160"/>
                  </a:cubicBezTo>
                  <a:cubicBezTo>
                    <a:pt x="994230" y="65682"/>
                    <a:pt x="973644" y="55577"/>
                    <a:pt x="952651" y="55577"/>
                  </a:cubicBezTo>
                  <a:close/>
                  <a:moveTo>
                    <a:pt x="1045966" y="55577"/>
                  </a:moveTo>
                  <a:cubicBezTo>
                    <a:pt x="1024974" y="55577"/>
                    <a:pt x="1011430" y="65682"/>
                    <a:pt x="1016035" y="78160"/>
                  </a:cubicBezTo>
                  <a:cubicBezTo>
                    <a:pt x="1020504" y="90792"/>
                    <a:pt x="1041497" y="100973"/>
                    <a:pt x="1062760" y="100973"/>
                  </a:cubicBezTo>
                  <a:cubicBezTo>
                    <a:pt x="1084023" y="100973"/>
                    <a:pt x="1097296" y="90792"/>
                    <a:pt x="1092556" y="78160"/>
                  </a:cubicBezTo>
                  <a:cubicBezTo>
                    <a:pt x="1087816" y="65682"/>
                    <a:pt x="1066959" y="55577"/>
                    <a:pt x="1045966" y="55577"/>
                  </a:cubicBezTo>
                  <a:close/>
                  <a:moveTo>
                    <a:pt x="1139281" y="55577"/>
                  </a:moveTo>
                  <a:cubicBezTo>
                    <a:pt x="1118289" y="55577"/>
                    <a:pt x="1105016" y="65682"/>
                    <a:pt x="1109892" y="78160"/>
                  </a:cubicBezTo>
                  <a:cubicBezTo>
                    <a:pt x="1114632" y="90792"/>
                    <a:pt x="1135760" y="100973"/>
                    <a:pt x="1157023" y="100973"/>
                  </a:cubicBezTo>
                  <a:cubicBezTo>
                    <a:pt x="1178286" y="100973"/>
                    <a:pt x="1191424" y="90792"/>
                    <a:pt x="1186412" y="78160"/>
                  </a:cubicBezTo>
                  <a:cubicBezTo>
                    <a:pt x="1181401" y="65682"/>
                    <a:pt x="1160409" y="55577"/>
                    <a:pt x="1139281" y="55577"/>
                  </a:cubicBezTo>
                  <a:close/>
                  <a:moveTo>
                    <a:pt x="1232596" y="55577"/>
                  </a:moveTo>
                  <a:cubicBezTo>
                    <a:pt x="1211603" y="55577"/>
                    <a:pt x="1198602" y="65682"/>
                    <a:pt x="1203613" y="78160"/>
                  </a:cubicBezTo>
                  <a:cubicBezTo>
                    <a:pt x="1208759" y="90792"/>
                    <a:pt x="1230023" y="100973"/>
                    <a:pt x="1251150" y="100973"/>
                  </a:cubicBezTo>
                  <a:cubicBezTo>
                    <a:pt x="1272549" y="100973"/>
                    <a:pt x="1285416" y="90792"/>
                    <a:pt x="1280269" y="78160"/>
                  </a:cubicBezTo>
                  <a:cubicBezTo>
                    <a:pt x="1274987" y="65682"/>
                    <a:pt x="1253724" y="55577"/>
                    <a:pt x="1232596" y="55577"/>
                  </a:cubicBezTo>
                  <a:close/>
                  <a:moveTo>
                    <a:pt x="1326046" y="55577"/>
                  </a:moveTo>
                  <a:cubicBezTo>
                    <a:pt x="1305054" y="55577"/>
                    <a:pt x="1292187" y="65682"/>
                    <a:pt x="1297469" y="78160"/>
                  </a:cubicBezTo>
                  <a:cubicBezTo>
                    <a:pt x="1302751" y="90792"/>
                    <a:pt x="1324285" y="100973"/>
                    <a:pt x="1345549" y="100973"/>
                  </a:cubicBezTo>
                  <a:cubicBezTo>
                    <a:pt x="1366812" y="100973"/>
                    <a:pt x="1379543" y="90792"/>
                    <a:pt x="1374126" y="78160"/>
                  </a:cubicBezTo>
                  <a:cubicBezTo>
                    <a:pt x="1368573" y="65682"/>
                    <a:pt x="1347174" y="55577"/>
                    <a:pt x="1326046" y="55577"/>
                  </a:cubicBezTo>
                  <a:close/>
                  <a:moveTo>
                    <a:pt x="1512947" y="55577"/>
                  </a:moveTo>
                  <a:cubicBezTo>
                    <a:pt x="1491819" y="55577"/>
                    <a:pt x="1479359" y="65682"/>
                    <a:pt x="1485182" y="78160"/>
                  </a:cubicBezTo>
                  <a:cubicBezTo>
                    <a:pt x="1490871" y="90792"/>
                    <a:pt x="1512811" y="100973"/>
                    <a:pt x="1534075" y="100973"/>
                  </a:cubicBezTo>
                  <a:cubicBezTo>
                    <a:pt x="1555338" y="100973"/>
                    <a:pt x="1567663" y="90792"/>
                    <a:pt x="1561703" y="78160"/>
                  </a:cubicBezTo>
                  <a:cubicBezTo>
                    <a:pt x="1555744" y="65682"/>
                    <a:pt x="1533939" y="55577"/>
                    <a:pt x="1512947" y="55577"/>
                  </a:cubicBezTo>
                  <a:close/>
                  <a:moveTo>
                    <a:pt x="1606262" y="55577"/>
                  </a:moveTo>
                  <a:cubicBezTo>
                    <a:pt x="1585269" y="55577"/>
                    <a:pt x="1572944" y="65682"/>
                    <a:pt x="1579039" y="78160"/>
                  </a:cubicBezTo>
                  <a:cubicBezTo>
                    <a:pt x="1584998" y="90792"/>
                    <a:pt x="1607074" y="100973"/>
                    <a:pt x="1628337" y="100973"/>
                  </a:cubicBezTo>
                  <a:cubicBezTo>
                    <a:pt x="1649601" y="100973"/>
                    <a:pt x="1661790" y="90792"/>
                    <a:pt x="1655560" y="78160"/>
                  </a:cubicBezTo>
                  <a:cubicBezTo>
                    <a:pt x="1649465" y="65682"/>
                    <a:pt x="1627389" y="55577"/>
                    <a:pt x="1606262" y="55577"/>
                  </a:cubicBezTo>
                  <a:close/>
                  <a:moveTo>
                    <a:pt x="1886477" y="55577"/>
                  </a:moveTo>
                  <a:cubicBezTo>
                    <a:pt x="1865485" y="55577"/>
                    <a:pt x="1853837" y="65682"/>
                    <a:pt x="1860473" y="78160"/>
                  </a:cubicBezTo>
                  <a:cubicBezTo>
                    <a:pt x="1867245" y="90792"/>
                    <a:pt x="1889998" y="100973"/>
                    <a:pt x="1911262" y="100973"/>
                  </a:cubicBezTo>
                  <a:cubicBezTo>
                    <a:pt x="1932525" y="100973"/>
                    <a:pt x="1944172" y="90792"/>
                    <a:pt x="1937130" y="78160"/>
                  </a:cubicBezTo>
                  <a:cubicBezTo>
                    <a:pt x="1930223" y="65682"/>
                    <a:pt x="1907605" y="55577"/>
                    <a:pt x="1886477" y="55577"/>
                  </a:cubicBezTo>
                  <a:close/>
                  <a:moveTo>
                    <a:pt x="1979927" y="55577"/>
                  </a:moveTo>
                  <a:cubicBezTo>
                    <a:pt x="1958799" y="55577"/>
                    <a:pt x="1947423" y="65682"/>
                    <a:pt x="1954465" y="78160"/>
                  </a:cubicBezTo>
                  <a:cubicBezTo>
                    <a:pt x="1961373" y="90792"/>
                    <a:pt x="1984397" y="100973"/>
                    <a:pt x="2005660" y="100973"/>
                  </a:cubicBezTo>
                  <a:cubicBezTo>
                    <a:pt x="2026923" y="100973"/>
                    <a:pt x="2038164" y="90792"/>
                    <a:pt x="2030986" y="78160"/>
                  </a:cubicBezTo>
                  <a:cubicBezTo>
                    <a:pt x="2023808" y="65682"/>
                    <a:pt x="2001055" y="55577"/>
                    <a:pt x="1979927" y="55577"/>
                  </a:cubicBezTo>
                  <a:close/>
                  <a:moveTo>
                    <a:pt x="120673" y="111231"/>
                  </a:moveTo>
                  <a:cubicBezTo>
                    <a:pt x="99409" y="111231"/>
                    <a:pt x="83834" y="121566"/>
                    <a:pt x="86001" y="134350"/>
                  </a:cubicBezTo>
                  <a:cubicBezTo>
                    <a:pt x="88168" y="147211"/>
                    <a:pt x="107265" y="157699"/>
                    <a:pt x="128799" y="157699"/>
                  </a:cubicBezTo>
                  <a:cubicBezTo>
                    <a:pt x="150333" y="157699"/>
                    <a:pt x="165773" y="147211"/>
                    <a:pt x="163470" y="134350"/>
                  </a:cubicBezTo>
                  <a:cubicBezTo>
                    <a:pt x="161168" y="121566"/>
                    <a:pt x="141936" y="111231"/>
                    <a:pt x="120673" y="111231"/>
                  </a:cubicBezTo>
                  <a:close/>
                  <a:moveTo>
                    <a:pt x="310553" y="111231"/>
                  </a:moveTo>
                  <a:cubicBezTo>
                    <a:pt x="289154" y="111231"/>
                    <a:pt x="274121" y="121566"/>
                    <a:pt x="276694" y="134350"/>
                  </a:cubicBezTo>
                  <a:cubicBezTo>
                    <a:pt x="279403" y="147211"/>
                    <a:pt x="298906" y="157699"/>
                    <a:pt x="320440" y="157699"/>
                  </a:cubicBezTo>
                  <a:cubicBezTo>
                    <a:pt x="341974" y="157699"/>
                    <a:pt x="357007" y="147211"/>
                    <a:pt x="354163" y="134350"/>
                  </a:cubicBezTo>
                  <a:cubicBezTo>
                    <a:pt x="351454" y="121566"/>
                    <a:pt x="331816" y="111231"/>
                    <a:pt x="310553" y="111231"/>
                  </a:cubicBezTo>
                  <a:close/>
                  <a:moveTo>
                    <a:pt x="403868" y="111231"/>
                  </a:moveTo>
                  <a:cubicBezTo>
                    <a:pt x="382604" y="111231"/>
                    <a:pt x="367571" y="121566"/>
                    <a:pt x="370551" y="134350"/>
                  </a:cubicBezTo>
                  <a:cubicBezTo>
                    <a:pt x="373395" y="147211"/>
                    <a:pt x="393304" y="157699"/>
                    <a:pt x="414838" y="157699"/>
                  </a:cubicBezTo>
                  <a:cubicBezTo>
                    <a:pt x="436237" y="157699"/>
                    <a:pt x="451135" y="147211"/>
                    <a:pt x="448020" y="134350"/>
                  </a:cubicBezTo>
                  <a:cubicBezTo>
                    <a:pt x="444905" y="121566"/>
                    <a:pt x="425131" y="111231"/>
                    <a:pt x="403868" y="111231"/>
                  </a:cubicBezTo>
                  <a:close/>
                  <a:moveTo>
                    <a:pt x="498808" y="111231"/>
                  </a:moveTo>
                  <a:cubicBezTo>
                    <a:pt x="477409" y="111231"/>
                    <a:pt x="462782" y="121566"/>
                    <a:pt x="465897" y="134350"/>
                  </a:cubicBezTo>
                  <a:cubicBezTo>
                    <a:pt x="469012" y="147211"/>
                    <a:pt x="489057" y="157699"/>
                    <a:pt x="510591" y="157699"/>
                  </a:cubicBezTo>
                  <a:cubicBezTo>
                    <a:pt x="531989" y="157699"/>
                    <a:pt x="546752" y="147211"/>
                    <a:pt x="543366" y="134350"/>
                  </a:cubicBezTo>
                  <a:cubicBezTo>
                    <a:pt x="540116" y="121566"/>
                    <a:pt x="520071" y="111231"/>
                    <a:pt x="498808" y="111231"/>
                  </a:cubicBezTo>
                  <a:close/>
                  <a:moveTo>
                    <a:pt x="687063" y="111231"/>
                  </a:moveTo>
                  <a:cubicBezTo>
                    <a:pt x="665799" y="111231"/>
                    <a:pt x="651443" y="121566"/>
                    <a:pt x="655100" y="134350"/>
                  </a:cubicBezTo>
                  <a:cubicBezTo>
                    <a:pt x="658757" y="147211"/>
                    <a:pt x="679072" y="157699"/>
                    <a:pt x="700742" y="157699"/>
                  </a:cubicBezTo>
                  <a:cubicBezTo>
                    <a:pt x="722141" y="157699"/>
                    <a:pt x="736497" y="147211"/>
                    <a:pt x="732569" y="134350"/>
                  </a:cubicBezTo>
                  <a:cubicBezTo>
                    <a:pt x="728777" y="121566"/>
                    <a:pt x="708462" y="111231"/>
                    <a:pt x="687063" y="111231"/>
                  </a:cubicBezTo>
                  <a:close/>
                  <a:moveTo>
                    <a:pt x="782003" y="111231"/>
                  </a:moveTo>
                  <a:cubicBezTo>
                    <a:pt x="760740" y="111231"/>
                    <a:pt x="746519" y="121566"/>
                    <a:pt x="750446" y="134350"/>
                  </a:cubicBezTo>
                  <a:cubicBezTo>
                    <a:pt x="754374" y="147211"/>
                    <a:pt x="774960" y="157699"/>
                    <a:pt x="796494" y="157699"/>
                  </a:cubicBezTo>
                  <a:cubicBezTo>
                    <a:pt x="818029" y="157699"/>
                    <a:pt x="832114" y="147211"/>
                    <a:pt x="827915" y="134350"/>
                  </a:cubicBezTo>
                  <a:cubicBezTo>
                    <a:pt x="823852" y="121566"/>
                    <a:pt x="803266" y="111231"/>
                    <a:pt x="782003" y="111231"/>
                  </a:cubicBezTo>
                  <a:close/>
                  <a:moveTo>
                    <a:pt x="876943" y="111231"/>
                  </a:moveTo>
                  <a:cubicBezTo>
                    <a:pt x="855680" y="111231"/>
                    <a:pt x="841730" y="121566"/>
                    <a:pt x="845928" y="134350"/>
                  </a:cubicBezTo>
                  <a:cubicBezTo>
                    <a:pt x="849991" y="147211"/>
                    <a:pt x="870848" y="157699"/>
                    <a:pt x="892383" y="157699"/>
                  </a:cubicBezTo>
                  <a:cubicBezTo>
                    <a:pt x="913917" y="157699"/>
                    <a:pt x="927731" y="147211"/>
                    <a:pt x="923397" y="134350"/>
                  </a:cubicBezTo>
                  <a:cubicBezTo>
                    <a:pt x="919063" y="121566"/>
                    <a:pt x="898342" y="111231"/>
                    <a:pt x="876943" y="111231"/>
                  </a:cubicBezTo>
                  <a:close/>
                  <a:moveTo>
                    <a:pt x="971883" y="111231"/>
                  </a:moveTo>
                  <a:cubicBezTo>
                    <a:pt x="950620" y="111231"/>
                    <a:pt x="936805" y="121566"/>
                    <a:pt x="941275" y="134350"/>
                  </a:cubicBezTo>
                  <a:cubicBezTo>
                    <a:pt x="945609" y="147211"/>
                    <a:pt x="966737" y="157699"/>
                    <a:pt x="988271" y="157699"/>
                  </a:cubicBezTo>
                  <a:cubicBezTo>
                    <a:pt x="1009669" y="157699"/>
                    <a:pt x="1023348" y="147211"/>
                    <a:pt x="1018744" y="134350"/>
                  </a:cubicBezTo>
                  <a:cubicBezTo>
                    <a:pt x="1014139" y="121566"/>
                    <a:pt x="993282" y="111231"/>
                    <a:pt x="971883" y="111231"/>
                  </a:cubicBezTo>
                  <a:close/>
                  <a:moveTo>
                    <a:pt x="1065198" y="111231"/>
                  </a:moveTo>
                  <a:cubicBezTo>
                    <a:pt x="1043935" y="111231"/>
                    <a:pt x="1030391" y="121566"/>
                    <a:pt x="1035131" y="134350"/>
                  </a:cubicBezTo>
                  <a:cubicBezTo>
                    <a:pt x="1039736" y="147211"/>
                    <a:pt x="1060999" y="157699"/>
                    <a:pt x="1082534" y="157699"/>
                  </a:cubicBezTo>
                  <a:cubicBezTo>
                    <a:pt x="1104068" y="157699"/>
                    <a:pt x="1117476" y="147211"/>
                    <a:pt x="1112600" y="134350"/>
                  </a:cubicBezTo>
                  <a:cubicBezTo>
                    <a:pt x="1107725" y="121566"/>
                    <a:pt x="1086597" y="111231"/>
                    <a:pt x="1065198" y="111231"/>
                  </a:cubicBezTo>
                  <a:close/>
                  <a:moveTo>
                    <a:pt x="1160273" y="111231"/>
                  </a:moveTo>
                  <a:cubicBezTo>
                    <a:pt x="1138875" y="111231"/>
                    <a:pt x="1125602" y="121566"/>
                    <a:pt x="1130478" y="134350"/>
                  </a:cubicBezTo>
                  <a:cubicBezTo>
                    <a:pt x="1135353" y="147211"/>
                    <a:pt x="1156888" y="157699"/>
                    <a:pt x="1178286" y="157699"/>
                  </a:cubicBezTo>
                  <a:cubicBezTo>
                    <a:pt x="1199956" y="157699"/>
                    <a:pt x="1213093" y="147211"/>
                    <a:pt x="1207947" y="134350"/>
                  </a:cubicBezTo>
                  <a:cubicBezTo>
                    <a:pt x="1202936" y="121566"/>
                    <a:pt x="1181537" y="111231"/>
                    <a:pt x="1160273" y="111231"/>
                  </a:cubicBezTo>
                  <a:close/>
                  <a:moveTo>
                    <a:pt x="1255213" y="111231"/>
                  </a:moveTo>
                  <a:cubicBezTo>
                    <a:pt x="1233950" y="111231"/>
                    <a:pt x="1220813" y="121566"/>
                    <a:pt x="1225959" y="134350"/>
                  </a:cubicBezTo>
                  <a:cubicBezTo>
                    <a:pt x="1231106" y="147211"/>
                    <a:pt x="1252640" y="157699"/>
                    <a:pt x="1274174" y="157699"/>
                  </a:cubicBezTo>
                  <a:cubicBezTo>
                    <a:pt x="1295709" y="157699"/>
                    <a:pt x="1308710" y="147211"/>
                    <a:pt x="1303428" y="134350"/>
                  </a:cubicBezTo>
                  <a:cubicBezTo>
                    <a:pt x="1298011" y="121566"/>
                    <a:pt x="1276477" y="111231"/>
                    <a:pt x="1255213" y="111231"/>
                  </a:cubicBezTo>
                  <a:close/>
                  <a:moveTo>
                    <a:pt x="1348664" y="111231"/>
                  </a:moveTo>
                  <a:cubicBezTo>
                    <a:pt x="1327265" y="111231"/>
                    <a:pt x="1314399" y="121566"/>
                    <a:pt x="1319816" y="134350"/>
                  </a:cubicBezTo>
                  <a:cubicBezTo>
                    <a:pt x="1325233" y="147211"/>
                    <a:pt x="1347039" y="157699"/>
                    <a:pt x="1368573" y="157699"/>
                  </a:cubicBezTo>
                  <a:cubicBezTo>
                    <a:pt x="1390107" y="157699"/>
                    <a:pt x="1402838" y="147211"/>
                    <a:pt x="1397150" y="134350"/>
                  </a:cubicBezTo>
                  <a:cubicBezTo>
                    <a:pt x="1391597" y="121566"/>
                    <a:pt x="1369927" y="111231"/>
                    <a:pt x="1348664" y="111231"/>
                  </a:cubicBezTo>
                  <a:close/>
                  <a:moveTo>
                    <a:pt x="1443604" y="111231"/>
                  </a:moveTo>
                  <a:cubicBezTo>
                    <a:pt x="1422205" y="111231"/>
                    <a:pt x="1409610" y="121566"/>
                    <a:pt x="1415162" y="134350"/>
                  </a:cubicBezTo>
                  <a:cubicBezTo>
                    <a:pt x="1420851" y="147211"/>
                    <a:pt x="1442791" y="157699"/>
                    <a:pt x="1464325" y="157699"/>
                  </a:cubicBezTo>
                  <a:cubicBezTo>
                    <a:pt x="1485860" y="157699"/>
                    <a:pt x="1498591" y="147211"/>
                    <a:pt x="1492631" y="134350"/>
                  </a:cubicBezTo>
                  <a:cubicBezTo>
                    <a:pt x="1486808" y="121566"/>
                    <a:pt x="1464867" y="111231"/>
                    <a:pt x="1443604" y="111231"/>
                  </a:cubicBezTo>
                  <a:close/>
                  <a:moveTo>
                    <a:pt x="1538544" y="111231"/>
                  </a:moveTo>
                  <a:cubicBezTo>
                    <a:pt x="1517145" y="111231"/>
                    <a:pt x="1504685" y="121566"/>
                    <a:pt x="1510644" y="134350"/>
                  </a:cubicBezTo>
                  <a:cubicBezTo>
                    <a:pt x="1516468" y="147211"/>
                    <a:pt x="1538815" y="157699"/>
                    <a:pt x="1560349" y="157699"/>
                  </a:cubicBezTo>
                  <a:cubicBezTo>
                    <a:pt x="1581748" y="157699"/>
                    <a:pt x="1594208" y="147211"/>
                    <a:pt x="1588113" y="134350"/>
                  </a:cubicBezTo>
                  <a:cubicBezTo>
                    <a:pt x="1582019" y="121566"/>
                    <a:pt x="1559807" y="111231"/>
                    <a:pt x="1538544" y="111231"/>
                  </a:cubicBezTo>
                  <a:close/>
                  <a:moveTo>
                    <a:pt x="1633484" y="111231"/>
                  </a:moveTo>
                  <a:cubicBezTo>
                    <a:pt x="1612221" y="111231"/>
                    <a:pt x="1599896" y="121566"/>
                    <a:pt x="1606126" y="134350"/>
                  </a:cubicBezTo>
                  <a:cubicBezTo>
                    <a:pt x="1612221" y="147211"/>
                    <a:pt x="1634703" y="157699"/>
                    <a:pt x="1656237" y="157699"/>
                  </a:cubicBezTo>
                  <a:cubicBezTo>
                    <a:pt x="1677636" y="157699"/>
                    <a:pt x="1689961" y="147211"/>
                    <a:pt x="1683595" y="134350"/>
                  </a:cubicBezTo>
                  <a:cubicBezTo>
                    <a:pt x="1677230" y="121566"/>
                    <a:pt x="1654747" y="111231"/>
                    <a:pt x="1633484" y="111231"/>
                  </a:cubicBezTo>
                  <a:close/>
                  <a:moveTo>
                    <a:pt x="1726934" y="111231"/>
                  </a:moveTo>
                  <a:cubicBezTo>
                    <a:pt x="1705671" y="111231"/>
                    <a:pt x="1693482" y="121566"/>
                    <a:pt x="1699847" y="134350"/>
                  </a:cubicBezTo>
                  <a:cubicBezTo>
                    <a:pt x="1706348" y="147211"/>
                    <a:pt x="1728966" y="157699"/>
                    <a:pt x="1750365" y="157699"/>
                  </a:cubicBezTo>
                  <a:cubicBezTo>
                    <a:pt x="1772034" y="157699"/>
                    <a:pt x="1783953" y="147211"/>
                    <a:pt x="1777316" y="134350"/>
                  </a:cubicBezTo>
                  <a:cubicBezTo>
                    <a:pt x="1770815" y="121566"/>
                    <a:pt x="1748198" y="111231"/>
                    <a:pt x="1726934" y="111231"/>
                  </a:cubicBezTo>
                  <a:close/>
                  <a:moveTo>
                    <a:pt x="1821874" y="111231"/>
                  </a:moveTo>
                  <a:cubicBezTo>
                    <a:pt x="1800611" y="111231"/>
                    <a:pt x="1788693" y="121566"/>
                    <a:pt x="1795329" y="134350"/>
                  </a:cubicBezTo>
                  <a:cubicBezTo>
                    <a:pt x="1801965" y="147211"/>
                    <a:pt x="1824854" y="157699"/>
                    <a:pt x="1846388" y="157699"/>
                  </a:cubicBezTo>
                  <a:cubicBezTo>
                    <a:pt x="1867922" y="157699"/>
                    <a:pt x="1879705" y="147211"/>
                    <a:pt x="1872798" y="134350"/>
                  </a:cubicBezTo>
                  <a:cubicBezTo>
                    <a:pt x="1866026" y="121566"/>
                    <a:pt x="1843273" y="111231"/>
                    <a:pt x="1821874" y="111231"/>
                  </a:cubicBezTo>
                  <a:close/>
                  <a:moveTo>
                    <a:pt x="1916950" y="111231"/>
                  </a:moveTo>
                  <a:cubicBezTo>
                    <a:pt x="1895687" y="111231"/>
                    <a:pt x="1883904" y="121566"/>
                    <a:pt x="1890811" y="134350"/>
                  </a:cubicBezTo>
                  <a:cubicBezTo>
                    <a:pt x="1897718" y="147211"/>
                    <a:pt x="1920878" y="157699"/>
                    <a:pt x="1942276" y="157699"/>
                  </a:cubicBezTo>
                  <a:cubicBezTo>
                    <a:pt x="1963810" y="157699"/>
                    <a:pt x="1975458" y="147211"/>
                    <a:pt x="1968280" y="134350"/>
                  </a:cubicBezTo>
                  <a:cubicBezTo>
                    <a:pt x="1961237" y="121566"/>
                    <a:pt x="1938349" y="111231"/>
                    <a:pt x="1916950" y="111231"/>
                  </a:cubicBezTo>
                  <a:close/>
                  <a:moveTo>
                    <a:pt x="2010400" y="111231"/>
                  </a:moveTo>
                  <a:cubicBezTo>
                    <a:pt x="1989001" y="111231"/>
                    <a:pt x="1977625" y="121566"/>
                    <a:pt x="1984668" y="134350"/>
                  </a:cubicBezTo>
                  <a:cubicBezTo>
                    <a:pt x="1991846" y="147211"/>
                    <a:pt x="2015140" y="157699"/>
                    <a:pt x="2036675" y="157699"/>
                  </a:cubicBezTo>
                  <a:cubicBezTo>
                    <a:pt x="2058209" y="157699"/>
                    <a:pt x="2069450" y="147211"/>
                    <a:pt x="2062136" y="134350"/>
                  </a:cubicBezTo>
                  <a:cubicBezTo>
                    <a:pt x="2054823" y="121566"/>
                    <a:pt x="2031664" y="111231"/>
                    <a:pt x="2010400" y="111231"/>
                  </a:cubicBezTo>
                  <a:close/>
                  <a:moveTo>
                    <a:pt x="2105340" y="111231"/>
                  </a:moveTo>
                  <a:cubicBezTo>
                    <a:pt x="2084077" y="111231"/>
                    <a:pt x="2072700" y="121566"/>
                    <a:pt x="2080149" y="134350"/>
                  </a:cubicBezTo>
                  <a:cubicBezTo>
                    <a:pt x="2087598" y="147211"/>
                    <a:pt x="2111029" y="157699"/>
                    <a:pt x="2132563" y="157699"/>
                  </a:cubicBezTo>
                  <a:cubicBezTo>
                    <a:pt x="2154097" y="157699"/>
                    <a:pt x="2165338" y="147211"/>
                    <a:pt x="2157754" y="134350"/>
                  </a:cubicBezTo>
                  <a:cubicBezTo>
                    <a:pt x="2150034" y="121566"/>
                    <a:pt x="2126739" y="111231"/>
                    <a:pt x="2105340" y="111231"/>
                  </a:cubicBezTo>
                  <a:close/>
                  <a:moveTo>
                    <a:pt x="2200280" y="111231"/>
                  </a:moveTo>
                  <a:cubicBezTo>
                    <a:pt x="2179017" y="111231"/>
                    <a:pt x="2167911" y="121566"/>
                    <a:pt x="2175631" y="134350"/>
                  </a:cubicBezTo>
                  <a:cubicBezTo>
                    <a:pt x="2183351" y="147211"/>
                    <a:pt x="2206917" y="157699"/>
                    <a:pt x="2228451" y="157699"/>
                  </a:cubicBezTo>
                  <a:cubicBezTo>
                    <a:pt x="2249985" y="157699"/>
                    <a:pt x="2260955" y="147211"/>
                    <a:pt x="2253100" y="134350"/>
                  </a:cubicBezTo>
                  <a:cubicBezTo>
                    <a:pt x="2245245" y="121566"/>
                    <a:pt x="2221679" y="111231"/>
                    <a:pt x="2200280" y="111231"/>
                  </a:cubicBezTo>
                  <a:close/>
                  <a:moveTo>
                    <a:pt x="2293866" y="111231"/>
                  </a:moveTo>
                  <a:cubicBezTo>
                    <a:pt x="2272603" y="111231"/>
                    <a:pt x="2261633" y="121566"/>
                    <a:pt x="2269488" y="134350"/>
                  </a:cubicBezTo>
                  <a:cubicBezTo>
                    <a:pt x="2277343" y="147211"/>
                    <a:pt x="2301315" y="157699"/>
                    <a:pt x="2322849" y="157699"/>
                  </a:cubicBezTo>
                  <a:cubicBezTo>
                    <a:pt x="2344248" y="157699"/>
                    <a:pt x="2355083" y="147211"/>
                    <a:pt x="2346957" y="134350"/>
                  </a:cubicBezTo>
                  <a:cubicBezTo>
                    <a:pt x="2338966" y="121566"/>
                    <a:pt x="2315129" y="111231"/>
                    <a:pt x="2293866" y="111231"/>
                  </a:cubicBezTo>
                  <a:close/>
                  <a:moveTo>
                    <a:pt x="2388806" y="111231"/>
                  </a:moveTo>
                  <a:cubicBezTo>
                    <a:pt x="2367543" y="111231"/>
                    <a:pt x="2356843" y="121566"/>
                    <a:pt x="2364970" y="134350"/>
                  </a:cubicBezTo>
                  <a:cubicBezTo>
                    <a:pt x="2373096" y="147211"/>
                    <a:pt x="2397339" y="157699"/>
                    <a:pt x="2418737" y="157699"/>
                  </a:cubicBezTo>
                  <a:cubicBezTo>
                    <a:pt x="2440272" y="157699"/>
                    <a:pt x="2450836" y="147211"/>
                    <a:pt x="2442439" y="134350"/>
                  </a:cubicBezTo>
                  <a:cubicBezTo>
                    <a:pt x="2434177" y="121566"/>
                    <a:pt x="2410070" y="111231"/>
                    <a:pt x="2388806" y="111231"/>
                  </a:cubicBezTo>
                  <a:close/>
                  <a:moveTo>
                    <a:pt x="2483882" y="111231"/>
                  </a:moveTo>
                  <a:cubicBezTo>
                    <a:pt x="2462618" y="111231"/>
                    <a:pt x="2452054" y="121566"/>
                    <a:pt x="2460451" y="134350"/>
                  </a:cubicBezTo>
                  <a:cubicBezTo>
                    <a:pt x="2468848" y="147211"/>
                    <a:pt x="2493227" y="157699"/>
                    <a:pt x="2514625" y="157699"/>
                  </a:cubicBezTo>
                  <a:cubicBezTo>
                    <a:pt x="2536160" y="157699"/>
                    <a:pt x="2546588" y="147211"/>
                    <a:pt x="2537920" y="134350"/>
                  </a:cubicBezTo>
                  <a:cubicBezTo>
                    <a:pt x="2529388" y="121566"/>
                    <a:pt x="2505145" y="111231"/>
                    <a:pt x="2483882" y="111231"/>
                  </a:cubicBezTo>
                  <a:close/>
                  <a:moveTo>
                    <a:pt x="2577332" y="111231"/>
                  </a:moveTo>
                  <a:cubicBezTo>
                    <a:pt x="2555933" y="111231"/>
                    <a:pt x="2545640" y="121566"/>
                    <a:pt x="2554308" y="134350"/>
                  </a:cubicBezTo>
                  <a:cubicBezTo>
                    <a:pt x="2562976" y="147211"/>
                    <a:pt x="2587490" y="157699"/>
                    <a:pt x="2609024" y="157699"/>
                  </a:cubicBezTo>
                  <a:cubicBezTo>
                    <a:pt x="2630423" y="157699"/>
                    <a:pt x="2640716" y="147211"/>
                    <a:pt x="2631777" y="134350"/>
                  </a:cubicBezTo>
                  <a:cubicBezTo>
                    <a:pt x="2622974" y="121566"/>
                    <a:pt x="2598595" y="111231"/>
                    <a:pt x="2577332" y="111231"/>
                  </a:cubicBezTo>
                  <a:close/>
                  <a:moveTo>
                    <a:pt x="35755" y="166809"/>
                  </a:moveTo>
                  <a:cubicBezTo>
                    <a:pt x="14085" y="166809"/>
                    <a:pt x="-1760" y="177373"/>
                    <a:pt x="135" y="190463"/>
                  </a:cubicBezTo>
                  <a:cubicBezTo>
                    <a:pt x="2032" y="203630"/>
                    <a:pt x="21263" y="214348"/>
                    <a:pt x="43068" y="214348"/>
                  </a:cubicBezTo>
                  <a:cubicBezTo>
                    <a:pt x="64873" y="214348"/>
                    <a:pt x="80719" y="203630"/>
                    <a:pt x="78552" y="190463"/>
                  </a:cubicBezTo>
                  <a:cubicBezTo>
                    <a:pt x="76385" y="177373"/>
                    <a:pt x="57154" y="166809"/>
                    <a:pt x="35755" y="166809"/>
                  </a:cubicBezTo>
                  <a:close/>
                  <a:moveTo>
                    <a:pt x="130560" y="166809"/>
                  </a:moveTo>
                  <a:cubicBezTo>
                    <a:pt x="109025" y="166809"/>
                    <a:pt x="93315" y="177373"/>
                    <a:pt x="95482" y="190463"/>
                  </a:cubicBezTo>
                  <a:cubicBezTo>
                    <a:pt x="97784" y="203630"/>
                    <a:pt x="117151" y="214348"/>
                    <a:pt x="138957" y="214348"/>
                  </a:cubicBezTo>
                  <a:cubicBezTo>
                    <a:pt x="160626" y="214348"/>
                    <a:pt x="176337" y="203630"/>
                    <a:pt x="173899" y="190463"/>
                  </a:cubicBezTo>
                  <a:cubicBezTo>
                    <a:pt x="171461" y="177373"/>
                    <a:pt x="152094" y="166809"/>
                    <a:pt x="130560" y="166809"/>
                  </a:cubicBezTo>
                  <a:close/>
                  <a:moveTo>
                    <a:pt x="225635" y="166809"/>
                  </a:moveTo>
                  <a:cubicBezTo>
                    <a:pt x="204101" y="166809"/>
                    <a:pt x="188390" y="177373"/>
                    <a:pt x="190828" y="190463"/>
                  </a:cubicBezTo>
                  <a:cubicBezTo>
                    <a:pt x="193401" y="203630"/>
                    <a:pt x="213040" y="214348"/>
                    <a:pt x="234845" y="214348"/>
                  </a:cubicBezTo>
                  <a:cubicBezTo>
                    <a:pt x="256514" y="214348"/>
                    <a:pt x="272089" y="203630"/>
                    <a:pt x="269381" y="190463"/>
                  </a:cubicBezTo>
                  <a:cubicBezTo>
                    <a:pt x="266672" y="177373"/>
                    <a:pt x="247034" y="166809"/>
                    <a:pt x="225635" y="166809"/>
                  </a:cubicBezTo>
                  <a:close/>
                  <a:moveTo>
                    <a:pt x="322065" y="166809"/>
                  </a:moveTo>
                  <a:cubicBezTo>
                    <a:pt x="300395" y="166809"/>
                    <a:pt x="285091" y="177373"/>
                    <a:pt x="287800" y="190463"/>
                  </a:cubicBezTo>
                  <a:cubicBezTo>
                    <a:pt x="290509" y="203630"/>
                    <a:pt x="310417" y="214348"/>
                    <a:pt x="332087" y="214348"/>
                  </a:cubicBezTo>
                  <a:cubicBezTo>
                    <a:pt x="353892" y="214348"/>
                    <a:pt x="369196" y="203630"/>
                    <a:pt x="366217" y="190463"/>
                  </a:cubicBezTo>
                  <a:cubicBezTo>
                    <a:pt x="363373" y="177373"/>
                    <a:pt x="343599" y="166809"/>
                    <a:pt x="322065" y="166809"/>
                  </a:cubicBezTo>
                  <a:close/>
                  <a:moveTo>
                    <a:pt x="417005" y="166809"/>
                  </a:moveTo>
                  <a:cubicBezTo>
                    <a:pt x="395335" y="166809"/>
                    <a:pt x="380302" y="177373"/>
                    <a:pt x="383146" y="190463"/>
                  </a:cubicBezTo>
                  <a:cubicBezTo>
                    <a:pt x="386126" y="203630"/>
                    <a:pt x="406306" y="214348"/>
                    <a:pt x="428111" y="214348"/>
                  </a:cubicBezTo>
                  <a:cubicBezTo>
                    <a:pt x="449780" y="214348"/>
                    <a:pt x="464814" y="203630"/>
                    <a:pt x="461699" y="190463"/>
                  </a:cubicBezTo>
                  <a:cubicBezTo>
                    <a:pt x="458448" y="177373"/>
                    <a:pt x="438539" y="166809"/>
                    <a:pt x="417005" y="166809"/>
                  </a:cubicBezTo>
                  <a:close/>
                  <a:moveTo>
                    <a:pt x="513435" y="166809"/>
                  </a:moveTo>
                  <a:cubicBezTo>
                    <a:pt x="491765" y="166809"/>
                    <a:pt x="477003" y="177373"/>
                    <a:pt x="480253" y="190463"/>
                  </a:cubicBezTo>
                  <a:cubicBezTo>
                    <a:pt x="483368" y="203630"/>
                    <a:pt x="503684" y="214348"/>
                    <a:pt x="525489" y="214348"/>
                  </a:cubicBezTo>
                  <a:cubicBezTo>
                    <a:pt x="547158" y="214348"/>
                    <a:pt x="562056" y="203630"/>
                    <a:pt x="558535" y="190463"/>
                  </a:cubicBezTo>
                  <a:cubicBezTo>
                    <a:pt x="555149" y="177373"/>
                    <a:pt x="534969" y="166809"/>
                    <a:pt x="513435" y="166809"/>
                  </a:cubicBezTo>
                  <a:close/>
                  <a:moveTo>
                    <a:pt x="608375" y="166809"/>
                  </a:moveTo>
                  <a:cubicBezTo>
                    <a:pt x="586705" y="166809"/>
                    <a:pt x="572078" y="177373"/>
                    <a:pt x="575600" y="190463"/>
                  </a:cubicBezTo>
                  <a:cubicBezTo>
                    <a:pt x="578986" y="203630"/>
                    <a:pt x="599572" y="214348"/>
                    <a:pt x="621377" y="214348"/>
                  </a:cubicBezTo>
                  <a:cubicBezTo>
                    <a:pt x="643046" y="214348"/>
                    <a:pt x="657673" y="203630"/>
                    <a:pt x="654017" y="190463"/>
                  </a:cubicBezTo>
                  <a:cubicBezTo>
                    <a:pt x="650360" y="177373"/>
                    <a:pt x="629909" y="166809"/>
                    <a:pt x="608375" y="166809"/>
                  </a:cubicBezTo>
                  <a:close/>
                  <a:moveTo>
                    <a:pt x="704940" y="166809"/>
                  </a:moveTo>
                  <a:cubicBezTo>
                    <a:pt x="683271" y="166809"/>
                    <a:pt x="668779" y="177373"/>
                    <a:pt x="672571" y="190463"/>
                  </a:cubicBezTo>
                  <a:cubicBezTo>
                    <a:pt x="676363" y="203630"/>
                    <a:pt x="696950" y="214348"/>
                    <a:pt x="718755" y="214348"/>
                  </a:cubicBezTo>
                  <a:cubicBezTo>
                    <a:pt x="740560" y="214348"/>
                    <a:pt x="754916" y="203630"/>
                    <a:pt x="750988" y="190463"/>
                  </a:cubicBezTo>
                  <a:cubicBezTo>
                    <a:pt x="747061" y="177373"/>
                    <a:pt x="726474" y="166809"/>
                    <a:pt x="704940" y="166809"/>
                  </a:cubicBezTo>
                  <a:close/>
                  <a:moveTo>
                    <a:pt x="799880" y="166809"/>
                  </a:moveTo>
                  <a:cubicBezTo>
                    <a:pt x="778346" y="166809"/>
                    <a:pt x="763990" y="177373"/>
                    <a:pt x="767918" y="190463"/>
                  </a:cubicBezTo>
                  <a:cubicBezTo>
                    <a:pt x="771981" y="203630"/>
                    <a:pt x="792838" y="214348"/>
                    <a:pt x="814643" y="214348"/>
                  </a:cubicBezTo>
                  <a:cubicBezTo>
                    <a:pt x="836312" y="214348"/>
                    <a:pt x="850533" y="203630"/>
                    <a:pt x="846335" y="190463"/>
                  </a:cubicBezTo>
                  <a:cubicBezTo>
                    <a:pt x="842136" y="177373"/>
                    <a:pt x="821415" y="166809"/>
                    <a:pt x="799880" y="166809"/>
                  </a:cubicBezTo>
                  <a:close/>
                  <a:moveTo>
                    <a:pt x="896310" y="166809"/>
                  </a:moveTo>
                  <a:cubicBezTo>
                    <a:pt x="874776" y="166809"/>
                    <a:pt x="860691" y="177373"/>
                    <a:pt x="864889" y="190463"/>
                  </a:cubicBezTo>
                  <a:cubicBezTo>
                    <a:pt x="869223" y="203630"/>
                    <a:pt x="890351" y="214348"/>
                    <a:pt x="912021" y="214348"/>
                  </a:cubicBezTo>
                  <a:cubicBezTo>
                    <a:pt x="933826" y="214348"/>
                    <a:pt x="947911" y="203630"/>
                    <a:pt x="943442" y="190463"/>
                  </a:cubicBezTo>
                  <a:cubicBezTo>
                    <a:pt x="938972" y="177373"/>
                    <a:pt x="917844" y="166809"/>
                    <a:pt x="896310" y="166809"/>
                  </a:cubicBezTo>
                  <a:close/>
                  <a:moveTo>
                    <a:pt x="991386" y="166809"/>
                  </a:moveTo>
                  <a:cubicBezTo>
                    <a:pt x="969716" y="166809"/>
                    <a:pt x="955902" y="177373"/>
                    <a:pt x="960371" y="190463"/>
                  </a:cubicBezTo>
                  <a:cubicBezTo>
                    <a:pt x="964840" y="203630"/>
                    <a:pt x="986239" y="214348"/>
                    <a:pt x="1008044" y="214348"/>
                  </a:cubicBezTo>
                  <a:cubicBezTo>
                    <a:pt x="1029714" y="214348"/>
                    <a:pt x="1043528" y="203630"/>
                    <a:pt x="1038788" y="190463"/>
                  </a:cubicBezTo>
                  <a:cubicBezTo>
                    <a:pt x="1034048" y="177373"/>
                    <a:pt x="1012920" y="166809"/>
                    <a:pt x="991386" y="166809"/>
                  </a:cubicBezTo>
                  <a:close/>
                  <a:moveTo>
                    <a:pt x="1086190" y="166809"/>
                  </a:moveTo>
                  <a:cubicBezTo>
                    <a:pt x="1064792" y="166809"/>
                    <a:pt x="1050977" y="177373"/>
                    <a:pt x="1055717" y="190463"/>
                  </a:cubicBezTo>
                  <a:cubicBezTo>
                    <a:pt x="1060593" y="203630"/>
                    <a:pt x="1082127" y="214348"/>
                    <a:pt x="1103797" y="214348"/>
                  </a:cubicBezTo>
                  <a:cubicBezTo>
                    <a:pt x="1125602" y="214348"/>
                    <a:pt x="1139146" y="203630"/>
                    <a:pt x="1134270" y="190463"/>
                  </a:cubicBezTo>
                  <a:cubicBezTo>
                    <a:pt x="1129259" y="177373"/>
                    <a:pt x="1107725" y="166809"/>
                    <a:pt x="1086190" y="166809"/>
                  </a:cubicBezTo>
                  <a:close/>
                  <a:moveTo>
                    <a:pt x="1182756" y="166809"/>
                  </a:moveTo>
                  <a:cubicBezTo>
                    <a:pt x="1161221" y="166809"/>
                    <a:pt x="1147678" y="177373"/>
                    <a:pt x="1152824" y="190463"/>
                  </a:cubicBezTo>
                  <a:cubicBezTo>
                    <a:pt x="1157836" y="203630"/>
                    <a:pt x="1179505" y="214348"/>
                    <a:pt x="1201310" y="214348"/>
                  </a:cubicBezTo>
                  <a:cubicBezTo>
                    <a:pt x="1223115" y="214348"/>
                    <a:pt x="1236388" y="203630"/>
                    <a:pt x="1231106" y="190463"/>
                  </a:cubicBezTo>
                  <a:cubicBezTo>
                    <a:pt x="1225959" y="177373"/>
                    <a:pt x="1204290" y="166809"/>
                    <a:pt x="1182756" y="166809"/>
                  </a:cubicBezTo>
                  <a:close/>
                  <a:moveTo>
                    <a:pt x="1277696" y="166809"/>
                  </a:moveTo>
                  <a:cubicBezTo>
                    <a:pt x="1256162" y="166809"/>
                    <a:pt x="1242889" y="177373"/>
                    <a:pt x="1248171" y="190463"/>
                  </a:cubicBezTo>
                  <a:cubicBezTo>
                    <a:pt x="1253453" y="203630"/>
                    <a:pt x="1275393" y="214348"/>
                    <a:pt x="1297198" y="214348"/>
                  </a:cubicBezTo>
                  <a:cubicBezTo>
                    <a:pt x="1318868" y="214348"/>
                    <a:pt x="1332005" y="203630"/>
                    <a:pt x="1326588" y="190463"/>
                  </a:cubicBezTo>
                  <a:cubicBezTo>
                    <a:pt x="1321170" y="177373"/>
                    <a:pt x="1299230" y="166809"/>
                    <a:pt x="1277696" y="166809"/>
                  </a:cubicBezTo>
                  <a:close/>
                  <a:moveTo>
                    <a:pt x="1374261" y="166809"/>
                  </a:moveTo>
                  <a:cubicBezTo>
                    <a:pt x="1352727" y="166809"/>
                    <a:pt x="1339725" y="177373"/>
                    <a:pt x="1345278" y="190463"/>
                  </a:cubicBezTo>
                  <a:cubicBezTo>
                    <a:pt x="1350831" y="203630"/>
                    <a:pt x="1372907" y="214348"/>
                    <a:pt x="1394712" y="214348"/>
                  </a:cubicBezTo>
                  <a:cubicBezTo>
                    <a:pt x="1416381" y="214348"/>
                    <a:pt x="1429383" y="203630"/>
                    <a:pt x="1423559" y="190463"/>
                  </a:cubicBezTo>
                  <a:cubicBezTo>
                    <a:pt x="1417871" y="177373"/>
                    <a:pt x="1395795" y="166809"/>
                    <a:pt x="1374261" y="166809"/>
                  </a:cubicBezTo>
                  <a:close/>
                  <a:moveTo>
                    <a:pt x="1469201" y="166809"/>
                  </a:moveTo>
                  <a:cubicBezTo>
                    <a:pt x="1447667" y="166809"/>
                    <a:pt x="1434936" y="177373"/>
                    <a:pt x="1440624" y="190463"/>
                  </a:cubicBezTo>
                  <a:cubicBezTo>
                    <a:pt x="1446448" y="203630"/>
                    <a:pt x="1468659" y="214348"/>
                    <a:pt x="1490600" y="214348"/>
                  </a:cubicBezTo>
                  <a:cubicBezTo>
                    <a:pt x="1512270" y="214348"/>
                    <a:pt x="1525136" y="203630"/>
                    <a:pt x="1519041" y="190463"/>
                  </a:cubicBezTo>
                  <a:cubicBezTo>
                    <a:pt x="1513082" y="177373"/>
                    <a:pt x="1490735" y="166809"/>
                    <a:pt x="1469201" y="166809"/>
                  </a:cubicBezTo>
                  <a:close/>
                  <a:moveTo>
                    <a:pt x="1564277" y="166809"/>
                  </a:moveTo>
                  <a:cubicBezTo>
                    <a:pt x="1542607" y="166809"/>
                    <a:pt x="1530012" y="177373"/>
                    <a:pt x="1536106" y="190463"/>
                  </a:cubicBezTo>
                  <a:cubicBezTo>
                    <a:pt x="1542065" y="203630"/>
                    <a:pt x="1564683" y="214348"/>
                    <a:pt x="1586488" y="214348"/>
                  </a:cubicBezTo>
                  <a:cubicBezTo>
                    <a:pt x="1608158" y="214348"/>
                    <a:pt x="1620753" y="203630"/>
                    <a:pt x="1614523" y="190463"/>
                  </a:cubicBezTo>
                  <a:cubicBezTo>
                    <a:pt x="1608293" y="177373"/>
                    <a:pt x="1585811" y="166809"/>
                    <a:pt x="1564277" y="166809"/>
                  </a:cubicBezTo>
                  <a:close/>
                  <a:moveTo>
                    <a:pt x="1660707" y="166809"/>
                  </a:moveTo>
                  <a:cubicBezTo>
                    <a:pt x="1639172" y="166809"/>
                    <a:pt x="1626848" y="177373"/>
                    <a:pt x="1633078" y="190463"/>
                  </a:cubicBezTo>
                  <a:cubicBezTo>
                    <a:pt x="1639443" y="203630"/>
                    <a:pt x="1662196" y="214348"/>
                    <a:pt x="1684001" y="214348"/>
                  </a:cubicBezTo>
                  <a:cubicBezTo>
                    <a:pt x="1705806" y="214348"/>
                    <a:pt x="1718131" y="203630"/>
                    <a:pt x="1711495" y="190463"/>
                  </a:cubicBezTo>
                  <a:cubicBezTo>
                    <a:pt x="1704994" y="177373"/>
                    <a:pt x="1682376" y="166809"/>
                    <a:pt x="1660707" y="166809"/>
                  </a:cubicBezTo>
                  <a:close/>
                  <a:moveTo>
                    <a:pt x="1755647" y="166809"/>
                  </a:moveTo>
                  <a:cubicBezTo>
                    <a:pt x="1734112" y="166809"/>
                    <a:pt x="1722059" y="177373"/>
                    <a:pt x="1728560" y="190463"/>
                  </a:cubicBezTo>
                  <a:cubicBezTo>
                    <a:pt x="1735196" y="203630"/>
                    <a:pt x="1758084" y="214348"/>
                    <a:pt x="1779754" y="214348"/>
                  </a:cubicBezTo>
                  <a:cubicBezTo>
                    <a:pt x="1801695" y="214348"/>
                    <a:pt x="1813748" y="203630"/>
                    <a:pt x="1806977" y="190463"/>
                  </a:cubicBezTo>
                  <a:cubicBezTo>
                    <a:pt x="1800205" y="177373"/>
                    <a:pt x="1777316" y="166809"/>
                    <a:pt x="1755647" y="166809"/>
                  </a:cubicBezTo>
                  <a:close/>
                  <a:moveTo>
                    <a:pt x="1852347" y="166809"/>
                  </a:moveTo>
                  <a:cubicBezTo>
                    <a:pt x="1830678" y="166809"/>
                    <a:pt x="1818759" y="177373"/>
                    <a:pt x="1825667" y="190463"/>
                  </a:cubicBezTo>
                  <a:cubicBezTo>
                    <a:pt x="1832438" y="203630"/>
                    <a:pt x="1855598" y="214348"/>
                    <a:pt x="1877403" y="214348"/>
                  </a:cubicBezTo>
                  <a:cubicBezTo>
                    <a:pt x="1899208" y="214348"/>
                    <a:pt x="1910991" y="203630"/>
                    <a:pt x="1903948" y="190463"/>
                  </a:cubicBezTo>
                  <a:cubicBezTo>
                    <a:pt x="1896906" y="177373"/>
                    <a:pt x="1873882" y="166809"/>
                    <a:pt x="1852347" y="166809"/>
                  </a:cubicBezTo>
                  <a:close/>
                  <a:moveTo>
                    <a:pt x="1947287" y="166809"/>
                  </a:moveTo>
                  <a:cubicBezTo>
                    <a:pt x="1925753" y="166809"/>
                    <a:pt x="1913970" y="177373"/>
                    <a:pt x="1921013" y="190463"/>
                  </a:cubicBezTo>
                  <a:cubicBezTo>
                    <a:pt x="1928056" y="203630"/>
                    <a:pt x="1951486" y="214348"/>
                    <a:pt x="1973291" y="214348"/>
                  </a:cubicBezTo>
                  <a:cubicBezTo>
                    <a:pt x="1995096" y="214348"/>
                    <a:pt x="2006743" y="203630"/>
                    <a:pt x="1999430" y="190463"/>
                  </a:cubicBezTo>
                  <a:cubicBezTo>
                    <a:pt x="1992252" y="177373"/>
                    <a:pt x="1968957" y="166809"/>
                    <a:pt x="1947287" y="166809"/>
                  </a:cubicBezTo>
                  <a:close/>
                  <a:moveTo>
                    <a:pt x="2042363" y="166809"/>
                  </a:moveTo>
                  <a:cubicBezTo>
                    <a:pt x="2020693" y="166809"/>
                    <a:pt x="2009181" y="177373"/>
                    <a:pt x="2016495" y="190463"/>
                  </a:cubicBezTo>
                  <a:cubicBezTo>
                    <a:pt x="2023808" y="203630"/>
                    <a:pt x="2047374" y="214348"/>
                    <a:pt x="2069179" y="214348"/>
                  </a:cubicBezTo>
                  <a:cubicBezTo>
                    <a:pt x="2090984" y="214348"/>
                    <a:pt x="2102496" y="203630"/>
                    <a:pt x="2094912" y="190463"/>
                  </a:cubicBezTo>
                  <a:cubicBezTo>
                    <a:pt x="2087327" y="177373"/>
                    <a:pt x="2063897" y="166809"/>
                    <a:pt x="2042363" y="166809"/>
                  </a:cubicBezTo>
                  <a:close/>
                  <a:moveTo>
                    <a:pt x="2138928" y="166809"/>
                  </a:moveTo>
                  <a:cubicBezTo>
                    <a:pt x="2117394" y="166809"/>
                    <a:pt x="2106017" y="177373"/>
                    <a:pt x="2113602" y="190463"/>
                  </a:cubicBezTo>
                  <a:cubicBezTo>
                    <a:pt x="2121186" y="203630"/>
                    <a:pt x="2145023" y="214348"/>
                    <a:pt x="2166692" y="214348"/>
                  </a:cubicBezTo>
                  <a:cubicBezTo>
                    <a:pt x="2188498" y="214348"/>
                    <a:pt x="2199874" y="203630"/>
                    <a:pt x="2192019" y="190463"/>
                  </a:cubicBezTo>
                  <a:cubicBezTo>
                    <a:pt x="2184299" y="177373"/>
                    <a:pt x="2160462" y="166809"/>
                    <a:pt x="2138928" y="166809"/>
                  </a:cubicBezTo>
                  <a:close/>
                  <a:moveTo>
                    <a:pt x="2234004" y="166809"/>
                  </a:moveTo>
                  <a:cubicBezTo>
                    <a:pt x="2212334" y="166809"/>
                    <a:pt x="2201228" y="177373"/>
                    <a:pt x="2209084" y="190463"/>
                  </a:cubicBezTo>
                  <a:cubicBezTo>
                    <a:pt x="2216939" y="203630"/>
                    <a:pt x="2240911" y="214348"/>
                    <a:pt x="2262716" y="214348"/>
                  </a:cubicBezTo>
                  <a:cubicBezTo>
                    <a:pt x="2284386" y="214348"/>
                    <a:pt x="2295491" y="203630"/>
                    <a:pt x="2287501" y="190463"/>
                  </a:cubicBezTo>
                  <a:cubicBezTo>
                    <a:pt x="2279375" y="177373"/>
                    <a:pt x="2255538" y="166809"/>
                    <a:pt x="2234004" y="166809"/>
                  </a:cubicBezTo>
                  <a:close/>
                  <a:moveTo>
                    <a:pt x="2330569" y="166809"/>
                  </a:moveTo>
                  <a:cubicBezTo>
                    <a:pt x="2309035" y="166809"/>
                    <a:pt x="2298065" y="177373"/>
                    <a:pt x="2306055" y="190463"/>
                  </a:cubicBezTo>
                  <a:cubicBezTo>
                    <a:pt x="2314181" y="203630"/>
                    <a:pt x="2338560" y="214348"/>
                    <a:pt x="2360229" y="214348"/>
                  </a:cubicBezTo>
                  <a:cubicBezTo>
                    <a:pt x="2382034" y="214348"/>
                    <a:pt x="2392869" y="203630"/>
                    <a:pt x="2384608" y="190463"/>
                  </a:cubicBezTo>
                  <a:cubicBezTo>
                    <a:pt x="2376211" y="177373"/>
                    <a:pt x="2352103" y="166809"/>
                    <a:pt x="2330569" y="166809"/>
                  </a:cubicBezTo>
                  <a:close/>
                  <a:moveTo>
                    <a:pt x="2425509" y="166809"/>
                  </a:moveTo>
                  <a:cubicBezTo>
                    <a:pt x="2404110" y="166809"/>
                    <a:pt x="2393276" y="177373"/>
                    <a:pt x="2401537" y="190463"/>
                  </a:cubicBezTo>
                  <a:cubicBezTo>
                    <a:pt x="2409934" y="203630"/>
                    <a:pt x="2434448" y="214348"/>
                    <a:pt x="2456117" y="214348"/>
                  </a:cubicBezTo>
                  <a:cubicBezTo>
                    <a:pt x="2477923" y="214348"/>
                    <a:pt x="2488486" y="203630"/>
                    <a:pt x="2479954" y="190463"/>
                  </a:cubicBezTo>
                  <a:cubicBezTo>
                    <a:pt x="2471422" y="177373"/>
                    <a:pt x="2447043" y="166809"/>
                    <a:pt x="2425509" y="166809"/>
                  </a:cubicBezTo>
                  <a:close/>
                  <a:moveTo>
                    <a:pt x="2520585" y="166809"/>
                  </a:moveTo>
                  <a:cubicBezTo>
                    <a:pt x="2499050" y="166809"/>
                    <a:pt x="2488486" y="177373"/>
                    <a:pt x="2497019" y="190463"/>
                  </a:cubicBezTo>
                  <a:cubicBezTo>
                    <a:pt x="2505687" y="203630"/>
                    <a:pt x="2530336" y="214348"/>
                    <a:pt x="2552141" y="214348"/>
                  </a:cubicBezTo>
                  <a:cubicBezTo>
                    <a:pt x="2573811" y="214348"/>
                    <a:pt x="2584375" y="203630"/>
                    <a:pt x="2575436" y="190463"/>
                  </a:cubicBezTo>
                  <a:cubicBezTo>
                    <a:pt x="2566633" y="177373"/>
                    <a:pt x="2542119" y="166809"/>
                    <a:pt x="2520585" y="166809"/>
                  </a:cubicBezTo>
                  <a:close/>
                  <a:moveTo>
                    <a:pt x="2617150" y="166809"/>
                  </a:moveTo>
                  <a:cubicBezTo>
                    <a:pt x="2595616" y="166809"/>
                    <a:pt x="2585323" y="177373"/>
                    <a:pt x="2594126" y="190463"/>
                  </a:cubicBezTo>
                  <a:cubicBezTo>
                    <a:pt x="2603065" y="203630"/>
                    <a:pt x="2627849" y="214348"/>
                    <a:pt x="2649654" y="214348"/>
                  </a:cubicBezTo>
                  <a:cubicBezTo>
                    <a:pt x="2671324" y="214348"/>
                    <a:pt x="2681617" y="203630"/>
                    <a:pt x="2672543" y="190463"/>
                  </a:cubicBezTo>
                  <a:cubicBezTo>
                    <a:pt x="2663469" y="177373"/>
                    <a:pt x="2638684" y="166809"/>
                    <a:pt x="2617150" y="166809"/>
                  </a:cubicBezTo>
                  <a:close/>
                  <a:moveTo>
                    <a:pt x="2712225" y="166809"/>
                  </a:moveTo>
                  <a:cubicBezTo>
                    <a:pt x="2690691" y="166809"/>
                    <a:pt x="2680534" y="177373"/>
                    <a:pt x="2689608" y="190463"/>
                  </a:cubicBezTo>
                  <a:cubicBezTo>
                    <a:pt x="2698817" y="203630"/>
                    <a:pt x="2723873" y="214348"/>
                    <a:pt x="2745678" y="214348"/>
                  </a:cubicBezTo>
                  <a:cubicBezTo>
                    <a:pt x="2767483" y="214348"/>
                    <a:pt x="2777370" y="203630"/>
                    <a:pt x="2768025" y="190463"/>
                  </a:cubicBezTo>
                  <a:cubicBezTo>
                    <a:pt x="2758680" y="177373"/>
                    <a:pt x="2733760" y="166809"/>
                    <a:pt x="2712225" y="166809"/>
                  </a:cubicBezTo>
                  <a:close/>
                  <a:moveTo>
                    <a:pt x="431632" y="225601"/>
                  </a:moveTo>
                  <a:cubicBezTo>
                    <a:pt x="409827" y="225601"/>
                    <a:pt x="394523" y="236472"/>
                    <a:pt x="397502" y="249868"/>
                  </a:cubicBezTo>
                  <a:cubicBezTo>
                    <a:pt x="400617" y="263342"/>
                    <a:pt x="420933" y="274365"/>
                    <a:pt x="443009" y="274365"/>
                  </a:cubicBezTo>
                  <a:cubicBezTo>
                    <a:pt x="464949" y="274365"/>
                    <a:pt x="480253" y="263342"/>
                    <a:pt x="476867" y="249868"/>
                  </a:cubicBezTo>
                  <a:cubicBezTo>
                    <a:pt x="473752" y="236472"/>
                    <a:pt x="453437" y="225601"/>
                    <a:pt x="431632" y="225601"/>
                  </a:cubicBezTo>
                  <a:close/>
                  <a:moveTo>
                    <a:pt x="528062" y="225601"/>
                  </a:moveTo>
                  <a:cubicBezTo>
                    <a:pt x="506257" y="225601"/>
                    <a:pt x="491223" y="236472"/>
                    <a:pt x="494474" y="249868"/>
                  </a:cubicBezTo>
                  <a:cubicBezTo>
                    <a:pt x="497860" y="263342"/>
                    <a:pt x="518311" y="274365"/>
                    <a:pt x="540386" y="274365"/>
                  </a:cubicBezTo>
                  <a:cubicBezTo>
                    <a:pt x="562327" y="274365"/>
                    <a:pt x="577360" y="263342"/>
                    <a:pt x="573839" y="249868"/>
                  </a:cubicBezTo>
                  <a:cubicBezTo>
                    <a:pt x="570453" y="236472"/>
                    <a:pt x="549867" y="225601"/>
                    <a:pt x="528062" y="225601"/>
                  </a:cubicBezTo>
                  <a:close/>
                  <a:moveTo>
                    <a:pt x="624627" y="225601"/>
                  </a:moveTo>
                  <a:cubicBezTo>
                    <a:pt x="602687" y="225601"/>
                    <a:pt x="587924" y="236472"/>
                    <a:pt x="591446" y="249868"/>
                  </a:cubicBezTo>
                  <a:cubicBezTo>
                    <a:pt x="595102" y="263342"/>
                    <a:pt x="615688" y="274365"/>
                    <a:pt x="637764" y="274365"/>
                  </a:cubicBezTo>
                  <a:cubicBezTo>
                    <a:pt x="659840" y="274365"/>
                    <a:pt x="674603" y="263342"/>
                    <a:pt x="670946" y="249868"/>
                  </a:cubicBezTo>
                  <a:cubicBezTo>
                    <a:pt x="667154" y="236472"/>
                    <a:pt x="646432" y="225601"/>
                    <a:pt x="624627" y="225601"/>
                  </a:cubicBezTo>
                  <a:close/>
                  <a:moveTo>
                    <a:pt x="721192" y="225601"/>
                  </a:moveTo>
                  <a:cubicBezTo>
                    <a:pt x="699252" y="225601"/>
                    <a:pt x="684625" y="236472"/>
                    <a:pt x="688417" y="249868"/>
                  </a:cubicBezTo>
                  <a:cubicBezTo>
                    <a:pt x="692345" y="263342"/>
                    <a:pt x="713202" y="274365"/>
                    <a:pt x="735278" y="274365"/>
                  </a:cubicBezTo>
                  <a:cubicBezTo>
                    <a:pt x="757354" y="274365"/>
                    <a:pt x="771845" y="263342"/>
                    <a:pt x="767782" y="249868"/>
                  </a:cubicBezTo>
                  <a:cubicBezTo>
                    <a:pt x="763855" y="236472"/>
                    <a:pt x="742862" y="225601"/>
                    <a:pt x="721192" y="225601"/>
                  </a:cubicBezTo>
                  <a:close/>
                  <a:moveTo>
                    <a:pt x="817622" y="225601"/>
                  </a:moveTo>
                  <a:cubicBezTo>
                    <a:pt x="795817" y="225601"/>
                    <a:pt x="781461" y="236472"/>
                    <a:pt x="785524" y="249868"/>
                  </a:cubicBezTo>
                  <a:cubicBezTo>
                    <a:pt x="789587" y="263342"/>
                    <a:pt x="810715" y="274365"/>
                    <a:pt x="832791" y="274365"/>
                  </a:cubicBezTo>
                  <a:cubicBezTo>
                    <a:pt x="854732" y="274365"/>
                    <a:pt x="869088" y="263342"/>
                    <a:pt x="864754" y="249868"/>
                  </a:cubicBezTo>
                  <a:cubicBezTo>
                    <a:pt x="860555" y="236472"/>
                    <a:pt x="839427" y="225601"/>
                    <a:pt x="817622" y="225601"/>
                  </a:cubicBezTo>
                  <a:close/>
                  <a:moveTo>
                    <a:pt x="914188" y="225601"/>
                  </a:moveTo>
                  <a:cubicBezTo>
                    <a:pt x="892383" y="225601"/>
                    <a:pt x="878162" y="236472"/>
                    <a:pt x="882496" y="249868"/>
                  </a:cubicBezTo>
                  <a:cubicBezTo>
                    <a:pt x="886830" y="263342"/>
                    <a:pt x="908228" y="274365"/>
                    <a:pt x="930304" y="274365"/>
                  </a:cubicBezTo>
                  <a:cubicBezTo>
                    <a:pt x="952380" y="274365"/>
                    <a:pt x="966466" y="263342"/>
                    <a:pt x="961861" y="249868"/>
                  </a:cubicBezTo>
                  <a:cubicBezTo>
                    <a:pt x="957256" y="236472"/>
                    <a:pt x="935993" y="225601"/>
                    <a:pt x="914188" y="225601"/>
                  </a:cubicBezTo>
                  <a:close/>
                  <a:moveTo>
                    <a:pt x="1012243" y="225601"/>
                  </a:moveTo>
                  <a:cubicBezTo>
                    <a:pt x="990438" y="225601"/>
                    <a:pt x="976488" y="236472"/>
                    <a:pt x="981093" y="249868"/>
                  </a:cubicBezTo>
                  <a:cubicBezTo>
                    <a:pt x="985697" y="263342"/>
                    <a:pt x="1007367" y="274365"/>
                    <a:pt x="1029308" y="274365"/>
                  </a:cubicBezTo>
                  <a:cubicBezTo>
                    <a:pt x="1051384" y="274365"/>
                    <a:pt x="1065198" y="263342"/>
                    <a:pt x="1060322" y="249868"/>
                  </a:cubicBezTo>
                  <a:cubicBezTo>
                    <a:pt x="1055582" y="236472"/>
                    <a:pt x="1034048" y="225601"/>
                    <a:pt x="1012243" y="225601"/>
                  </a:cubicBezTo>
                  <a:close/>
                  <a:moveTo>
                    <a:pt x="1108808" y="225601"/>
                  </a:moveTo>
                  <a:cubicBezTo>
                    <a:pt x="1087003" y="225601"/>
                    <a:pt x="1073189" y="236472"/>
                    <a:pt x="1078064" y="249868"/>
                  </a:cubicBezTo>
                  <a:cubicBezTo>
                    <a:pt x="1082940" y="263342"/>
                    <a:pt x="1104745" y="274365"/>
                    <a:pt x="1126821" y="274365"/>
                  </a:cubicBezTo>
                  <a:cubicBezTo>
                    <a:pt x="1148761" y="274365"/>
                    <a:pt x="1162440" y="263342"/>
                    <a:pt x="1157429" y="249868"/>
                  </a:cubicBezTo>
                  <a:cubicBezTo>
                    <a:pt x="1152283" y="236472"/>
                    <a:pt x="1130613" y="225601"/>
                    <a:pt x="1108808" y="225601"/>
                  </a:cubicBezTo>
                  <a:close/>
                  <a:moveTo>
                    <a:pt x="1205238" y="225601"/>
                  </a:moveTo>
                  <a:cubicBezTo>
                    <a:pt x="1183433" y="225601"/>
                    <a:pt x="1169889" y="236472"/>
                    <a:pt x="1175036" y="249868"/>
                  </a:cubicBezTo>
                  <a:cubicBezTo>
                    <a:pt x="1180182" y="263342"/>
                    <a:pt x="1202258" y="274365"/>
                    <a:pt x="1224199" y="274365"/>
                  </a:cubicBezTo>
                  <a:cubicBezTo>
                    <a:pt x="1246275" y="274365"/>
                    <a:pt x="1259818" y="263342"/>
                    <a:pt x="1254401" y="249868"/>
                  </a:cubicBezTo>
                  <a:cubicBezTo>
                    <a:pt x="1249119" y="236472"/>
                    <a:pt x="1227043" y="225601"/>
                    <a:pt x="1205238" y="225601"/>
                  </a:cubicBezTo>
                  <a:close/>
                  <a:moveTo>
                    <a:pt x="1301803" y="225601"/>
                  </a:moveTo>
                  <a:cubicBezTo>
                    <a:pt x="1279998" y="225601"/>
                    <a:pt x="1266725" y="236472"/>
                    <a:pt x="1272007" y="249868"/>
                  </a:cubicBezTo>
                  <a:cubicBezTo>
                    <a:pt x="1277425" y="263342"/>
                    <a:pt x="1299772" y="274365"/>
                    <a:pt x="1321712" y="274365"/>
                  </a:cubicBezTo>
                  <a:cubicBezTo>
                    <a:pt x="1343788" y="274365"/>
                    <a:pt x="1356925" y="263342"/>
                    <a:pt x="1351372" y="249868"/>
                  </a:cubicBezTo>
                  <a:cubicBezTo>
                    <a:pt x="1345684" y="236472"/>
                    <a:pt x="1323608" y="225601"/>
                    <a:pt x="1301803" y="225601"/>
                  </a:cubicBezTo>
                  <a:close/>
                  <a:moveTo>
                    <a:pt x="1398369" y="225601"/>
                  </a:moveTo>
                  <a:cubicBezTo>
                    <a:pt x="1376563" y="225601"/>
                    <a:pt x="1363426" y="236472"/>
                    <a:pt x="1369115" y="249868"/>
                  </a:cubicBezTo>
                  <a:cubicBezTo>
                    <a:pt x="1374803" y="263342"/>
                    <a:pt x="1397150" y="274365"/>
                    <a:pt x="1419226" y="274365"/>
                  </a:cubicBezTo>
                  <a:cubicBezTo>
                    <a:pt x="1441301" y="274365"/>
                    <a:pt x="1454303" y="263342"/>
                    <a:pt x="1448344" y="249868"/>
                  </a:cubicBezTo>
                  <a:cubicBezTo>
                    <a:pt x="1442520" y="236472"/>
                    <a:pt x="1420174" y="225601"/>
                    <a:pt x="1398369" y="225601"/>
                  </a:cubicBezTo>
                  <a:close/>
                  <a:moveTo>
                    <a:pt x="1494934" y="225601"/>
                  </a:moveTo>
                  <a:cubicBezTo>
                    <a:pt x="1472993" y="225601"/>
                    <a:pt x="1460262" y="236472"/>
                    <a:pt x="1466086" y="249868"/>
                  </a:cubicBezTo>
                  <a:cubicBezTo>
                    <a:pt x="1472045" y="263342"/>
                    <a:pt x="1494663" y="274365"/>
                    <a:pt x="1516739" y="274365"/>
                  </a:cubicBezTo>
                  <a:cubicBezTo>
                    <a:pt x="1538815" y="274365"/>
                    <a:pt x="1551546" y="263342"/>
                    <a:pt x="1545451" y="249868"/>
                  </a:cubicBezTo>
                  <a:cubicBezTo>
                    <a:pt x="1539357" y="236472"/>
                    <a:pt x="1516739" y="225601"/>
                    <a:pt x="1494934" y="225601"/>
                  </a:cubicBezTo>
                  <a:close/>
                  <a:moveTo>
                    <a:pt x="1591499" y="225601"/>
                  </a:moveTo>
                  <a:cubicBezTo>
                    <a:pt x="1569694" y="225601"/>
                    <a:pt x="1556963" y="236472"/>
                    <a:pt x="1563058" y="249868"/>
                  </a:cubicBezTo>
                  <a:cubicBezTo>
                    <a:pt x="1569288" y="263342"/>
                    <a:pt x="1592176" y="274365"/>
                    <a:pt x="1614252" y="274365"/>
                  </a:cubicBezTo>
                  <a:cubicBezTo>
                    <a:pt x="1636193" y="274365"/>
                    <a:pt x="1648924" y="263342"/>
                    <a:pt x="1642558" y="249868"/>
                  </a:cubicBezTo>
                  <a:cubicBezTo>
                    <a:pt x="1636193" y="236472"/>
                    <a:pt x="1613304" y="225601"/>
                    <a:pt x="1591499" y="225601"/>
                  </a:cubicBezTo>
                  <a:close/>
                  <a:moveTo>
                    <a:pt x="1689554" y="225601"/>
                  </a:moveTo>
                  <a:cubicBezTo>
                    <a:pt x="1667749" y="225601"/>
                    <a:pt x="1655289" y="236472"/>
                    <a:pt x="1661790" y="249868"/>
                  </a:cubicBezTo>
                  <a:cubicBezTo>
                    <a:pt x="1668155" y="263342"/>
                    <a:pt x="1691315" y="274365"/>
                    <a:pt x="1713391" y="274365"/>
                  </a:cubicBezTo>
                  <a:cubicBezTo>
                    <a:pt x="1735331" y="274365"/>
                    <a:pt x="1747791" y="263342"/>
                    <a:pt x="1741155" y="249868"/>
                  </a:cubicBezTo>
                  <a:cubicBezTo>
                    <a:pt x="1734519" y="236472"/>
                    <a:pt x="1711359" y="225601"/>
                    <a:pt x="1689554" y="225601"/>
                  </a:cubicBezTo>
                  <a:close/>
                  <a:moveTo>
                    <a:pt x="1786120" y="225601"/>
                  </a:moveTo>
                  <a:cubicBezTo>
                    <a:pt x="1764314" y="225601"/>
                    <a:pt x="1752125" y="236472"/>
                    <a:pt x="1758762" y="249868"/>
                  </a:cubicBezTo>
                  <a:cubicBezTo>
                    <a:pt x="1765533" y="263342"/>
                    <a:pt x="1788828" y="274365"/>
                    <a:pt x="1810904" y="274365"/>
                  </a:cubicBezTo>
                  <a:cubicBezTo>
                    <a:pt x="1832980" y="274365"/>
                    <a:pt x="1845034" y="263342"/>
                    <a:pt x="1838127" y="249868"/>
                  </a:cubicBezTo>
                  <a:cubicBezTo>
                    <a:pt x="1831219" y="236472"/>
                    <a:pt x="1808060" y="225601"/>
                    <a:pt x="1786120" y="225601"/>
                  </a:cubicBezTo>
                  <a:close/>
                  <a:moveTo>
                    <a:pt x="1882685" y="225601"/>
                  </a:moveTo>
                  <a:cubicBezTo>
                    <a:pt x="1860880" y="225601"/>
                    <a:pt x="1848961" y="236472"/>
                    <a:pt x="1855869" y="249868"/>
                  </a:cubicBezTo>
                  <a:cubicBezTo>
                    <a:pt x="1862911" y="263342"/>
                    <a:pt x="1886342" y="274365"/>
                    <a:pt x="1908417" y="274365"/>
                  </a:cubicBezTo>
                  <a:cubicBezTo>
                    <a:pt x="1930493" y="274365"/>
                    <a:pt x="1942412" y="263342"/>
                    <a:pt x="1935098" y="249868"/>
                  </a:cubicBezTo>
                  <a:cubicBezTo>
                    <a:pt x="1927920" y="236472"/>
                    <a:pt x="1904625" y="225601"/>
                    <a:pt x="1882685" y="225601"/>
                  </a:cubicBezTo>
                  <a:close/>
                  <a:moveTo>
                    <a:pt x="1979386" y="225601"/>
                  </a:moveTo>
                  <a:cubicBezTo>
                    <a:pt x="1957580" y="225601"/>
                    <a:pt x="1945662" y="236472"/>
                    <a:pt x="1952976" y="249868"/>
                  </a:cubicBezTo>
                  <a:cubicBezTo>
                    <a:pt x="1960154" y="263342"/>
                    <a:pt x="1983855" y="274365"/>
                    <a:pt x="2005931" y="274365"/>
                  </a:cubicBezTo>
                  <a:cubicBezTo>
                    <a:pt x="2028007" y="274365"/>
                    <a:pt x="2039790" y="263342"/>
                    <a:pt x="2032341" y="249868"/>
                  </a:cubicBezTo>
                  <a:cubicBezTo>
                    <a:pt x="2024892" y="236472"/>
                    <a:pt x="2001191" y="225601"/>
                    <a:pt x="1979386" y="225601"/>
                  </a:cubicBezTo>
                  <a:close/>
                  <a:moveTo>
                    <a:pt x="2075951" y="225601"/>
                  </a:moveTo>
                  <a:cubicBezTo>
                    <a:pt x="2054146" y="225601"/>
                    <a:pt x="2042498" y="236472"/>
                    <a:pt x="2049947" y="249868"/>
                  </a:cubicBezTo>
                  <a:cubicBezTo>
                    <a:pt x="2057532" y="263342"/>
                    <a:pt x="2081368" y="274365"/>
                    <a:pt x="2103444" y="274365"/>
                  </a:cubicBezTo>
                  <a:cubicBezTo>
                    <a:pt x="2125520" y="274365"/>
                    <a:pt x="2137032" y="263342"/>
                    <a:pt x="2129312" y="249868"/>
                  </a:cubicBezTo>
                  <a:cubicBezTo>
                    <a:pt x="2121593" y="236472"/>
                    <a:pt x="2097756" y="225601"/>
                    <a:pt x="2075951" y="225601"/>
                  </a:cubicBezTo>
                  <a:close/>
                  <a:moveTo>
                    <a:pt x="2172516" y="225601"/>
                  </a:moveTo>
                  <a:cubicBezTo>
                    <a:pt x="2150711" y="225601"/>
                    <a:pt x="2139199" y="236472"/>
                    <a:pt x="2147054" y="249868"/>
                  </a:cubicBezTo>
                  <a:cubicBezTo>
                    <a:pt x="2154774" y="263342"/>
                    <a:pt x="2179017" y="274365"/>
                    <a:pt x="2201093" y="274365"/>
                  </a:cubicBezTo>
                  <a:cubicBezTo>
                    <a:pt x="2223033" y="274365"/>
                    <a:pt x="2234410" y="263342"/>
                    <a:pt x="2226419" y="249868"/>
                  </a:cubicBezTo>
                  <a:cubicBezTo>
                    <a:pt x="2218429" y="236472"/>
                    <a:pt x="2194321" y="225601"/>
                    <a:pt x="2172516" y="225601"/>
                  </a:cubicBezTo>
                  <a:close/>
                  <a:moveTo>
                    <a:pt x="2269081" y="225601"/>
                  </a:moveTo>
                  <a:cubicBezTo>
                    <a:pt x="2247276" y="225601"/>
                    <a:pt x="2236035" y="236472"/>
                    <a:pt x="2244026" y="249868"/>
                  </a:cubicBezTo>
                  <a:cubicBezTo>
                    <a:pt x="2252152" y="263342"/>
                    <a:pt x="2276530" y="274365"/>
                    <a:pt x="2298471" y="274365"/>
                  </a:cubicBezTo>
                  <a:cubicBezTo>
                    <a:pt x="2320547" y="274365"/>
                    <a:pt x="2331653" y="263342"/>
                    <a:pt x="2323391" y="249868"/>
                  </a:cubicBezTo>
                  <a:cubicBezTo>
                    <a:pt x="2315129" y="236472"/>
                    <a:pt x="2290887" y="225601"/>
                    <a:pt x="2269081" y="225601"/>
                  </a:cubicBezTo>
                  <a:close/>
                  <a:moveTo>
                    <a:pt x="2365647" y="225601"/>
                  </a:moveTo>
                  <a:cubicBezTo>
                    <a:pt x="2343977" y="225601"/>
                    <a:pt x="2332871" y="236472"/>
                    <a:pt x="2341133" y="249868"/>
                  </a:cubicBezTo>
                  <a:cubicBezTo>
                    <a:pt x="2349395" y="263342"/>
                    <a:pt x="2374044" y="274365"/>
                    <a:pt x="2396120" y="274365"/>
                  </a:cubicBezTo>
                  <a:cubicBezTo>
                    <a:pt x="2418060" y="274365"/>
                    <a:pt x="2429030" y="263342"/>
                    <a:pt x="2420498" y="249868"/>
                  </a:cubicBezTo>
                  <a:cubicBezTo>
                    <a:pt x="2411966" y="236472"/>
                    <a:pt x="2387452" y="225601"/>
                    <a:pt x="2365647" y="225601"/>
                  </a:cubicBezTo>
                  <a:close/>
                  <a:moveTo>
                    <a:pt x="2462212" y="225601"/>
                  </a:moveTo>
                  <a:cubicBezTo>
                    <a:pt x="2440542" y="225601"/>
                    <a:pt x="2429708" y="236472"/>
                    <a:pt x="2438240" y="249868"/>
                  </a:cubicBezTo>
                  <a:cubicBezTo>
                    <a:pt x="2446772" y="263342"/>
                    <a:pt x="2471693" y="274365"/>
                    <a:pt x="2493633" y="274365"/>
                  </a:cubicBezTo>
                  <a:cubicBezTo>
                    <a:pt x="2515709" y="274365"/>
                    <a:pt x="2526408" y="263342"/>
                    <a:pt x="2517605" y="249868"/>
                  </a:cubicBezTo>
                  <a:cubicBezTo>
                    <a:pt x="2508802" y="236472"/>
                    <a:pt x="2484017" y="225601"/>
                    <a:pt x="2462212" y="225601"/>
                  </a:cubicBezTo>
                  <a:close/>
                  <a:moveTo>
                    <a:pt x="2558913" y="225601"/>
                  </a:moveTo>
                  <a:cubicBezTo>
                    <a:pt x="2537108" y="225601"/>
                    <a:pt x="2526544" y="236472"/>
                    <a:pt x="2535212" y="249868"/>
                  </a:cubicBezTo>
                  <a:cubicBezTo>
                    <a:pt x="2544150" y="263342"/>
                    <a:pt x="2569206" y="274365"/>
                    <a:pt x="2591146" y="274365"/>
                  </a:cubicBezTo>
                  <a:cubicBezTo>
                    <a:pt x="2613222" y="274365"/>
                    <a:pt x="2623651" y="263342"/>
                    <a:pt x="2614712" y="249868"/>
                  </a:cubicBezTo>
                  <a:cubicBezTo>
                    <a:pt x="2605638" y="236472"/>
                    <a:pt x="2580718" y="225601"/>
                    <a:pt x="2558913" y="225601"/>
                  </a:cubicBezTo>
                  <a:close/>
                  <a:moveTo>
                    <a:pt x="2657103" y="225601"/>
                  </a:moveTo>
                  <a:cubicBezTo>
                    <a:pt x="2635298" y="225601"/>
                    <a:pt x="2624870" y="236472"/>
                    <a:pt x="2633944" y="249868"/>
                  </a:cubicBezTo>
                  <a:cubicBezTo>
                    <a:pt x="2643018" y="263342"/>
                    <a:pt x="2668344" y="274365"/>
                    <a:pt x="2690285" y="274365"/>
                  </a:cubicBezTo>
                  <a:cubicBezTo>
                    <a:pt x="2712361" y="274365"/>
                    <a:pt x="2722654" y="263342"/>
                    <a:pt x="2713309" y="249868"/>
                  </a:cubicBezTo>
                  <a:cubicBezTo>
                    <a:pt x="2703964" y="236472"/>
                    <a:pt x="2678773" y="225601"/>
                    <a:pt x="2657103" y="225601"/>
                  </a:cubicBezTo>
                  <a:close/>
                  <a:moveTo>
                    <a:pt x="444634" y="284394"/>
                  </a:moveTo>
                  <a:cubicBezTo>
                    <a:pt x="422558" y="284394"/>
                    <a:pt x="407118" y="295494"/>
                    <a:pt x="410233" y="309197"/>
                  </a:cubicBezTo>
                  <a:cubicBezTo>
                    <a:pt x="413348" y="323053"/>
                    <a:pt x="434070" y="334306"/>
                    <a:pt x="456281" y="334306"/>
                  </a:cubicBezTo>
                  <a:cubicBezTo>
                    <a:pt x="478628" y="334306"/>
                    <a:pt x="493932" y="323053"/>
                    <a:pt x="490682" y="309197"/>
                  </a:cubicBezTo>
                  <a:cubicBezTo>
                    <a:pt x="487296" y="295494"/>
                    <a:pt x="466710" y="284394"/>
                    <a:pt x="444634" y="284394"/>
                  </a:cubicBezTo>
                  <a:close/>
                  <a:moveTo>
                    <a:pt x="542689" y="284394"/>
                  </a:moveTo>
                  <a:cubicBezTo>
                    <a:pt x="520613" y="284394"/>
                    <a:pt x="505444" y="295494"/>
                    <a:pt x="508830" y="309197"/>
                  </a:cubicBezTo>
                  <a:cubicBezTo>
                    <a:pt x="512216" y="323053"/>
                    <a:pt x="532938" y="334306"/>
                    <a:pt x="555284" y="334306"/>
                  </a:cubicBezTo>
                  <a:cubicBezTo>
                    <a:pt x="577631" y="334306"/>
                    <a:pt x="592664" y="323053"/>
                    <a:pt x="589143" y="309197"/>
                  </a:cubicBezTo>
                  <a:cubicBezTo>
                    <a:pt x="585486" y="295494"/>
                    <a:pt x="564765" y="284394"/>
                    <a:pt x="542689" y="284394"/>
                  </a:cubicBezTo>
                  <a:close/>
                  <a:moveTo>
                    <a:pt x="640744" y="284394"/>
                  </a:moveTo>
                  <a:cubicBezTo>
                    <a:pt x="618668" y="284394"/>
                    <a:pt x="603770" y="295494"/>
                    <a:pt x="607427" y="309197"/>
                  </a:cubicBezTo>
                  <a:cubicBezTo>
                    <a:pt x="611084" y="323053"/>
                    <a:pt x="632076" y="334306"/>
                    <a:pt x="654423" y="334306"/>
                  </a:cubicBezTo>
                  <a:cubicBezTo>
                    <a:pt x="676634" y="334306"/>
                    <a:pt x="691532" y="323053"/>
                    <a:pt x="687740" y="309197"/>
                  </a:cubicBezTo>
                  <a:cubicBezTo>
                    <a:pt x="683812" y="295494"/>
                    <a:pt x="662820" y="284394"/>
                    <a:pt x="640744" y="284394"/>
                  </a:cubicBezTo>
                  <a:close/>
                  <a:moveTo>
                    <a:pt x="738934" y="284394"/>
                  </a:moveTo>
                  <a:cubicBezTo>
                    <a:pt x="716723" y="284394"/>
                    <a:pt x="702096" y="295494"/>
                    <a:pt x="706024" y="309197"/>
                  </a:cubicBezTo>
                  <a:cubicBezTo>
                    <a:pt x="709951" y="323053"/>
                    <a:pt x="731215" y="334306"/>
                    <a:pt x="753561" y="334306"/>
                  </a:cubicBezTo>
                  <a:cubicBezTo>
                    <a:pt x="775773" y="334306"/>
                    <a:pt x="790400" y="323053"/>
                    <a:pt x="786337" y="309197"/>
                  </a:cubicBezTo>
                  <a:cubicBezTo>
                    <a:pt x="782138" y="295494"/>
                    <a:pt x="761010" y="284394"/>
                    <a:pt x="738934" y="284394"/>
                  </a:cubicBezTo>
                  <a:close/>
                  <a:moveTo>
                    <a:pt x="836990" y="284394"/>
                  </a:moveTo>
                  <a:cubicBezTo>
                    <a:pt x="814914" y="284394"/>
                    <a:pt x="800422" y="295494"/>
                    <a:pt x="804485" y="309197"/>
                  </a:cubicBezTo>
                  <a:cubicBezTo>
                    <a:pt x="808684" y="323053"/>
                    <a:pt x="830218" y="334306"/>
                    <a:pt x="852565" y="334306"/>
                  </a:cubicBezTo>
                  <a:cubicBezTo>
                    <a:pt x="874776" y="334306"/>
                    <a:pt x="889268" y="323053"/>
                    <a:pt x="884798" y="309197"/>
                  </a:cubicBezTo>
                  <a:cubicBezTo>
                    <a:pt x="880464" y="295494"/>
                    <a:pt x="859066" y="284394"/>
                    <a:pt x="836990" y="284394"/>
                  </a:cubicBezTo>
                  <a:close/>
                  <a:moveTo>
                    <a:pt x="935045" y="284394"/>
                  </a:moveTo>
                  <a:cubicBezTo>
                    <a:pt x="913104" y="284394"/>
                    <a:pt x="898613" y="295494"/>
                    <a:pt x="903082" y="309197"/>
                  </a:cubicBezTo>
                  <a:cubicBezTo>
                    <a:pt x="907551" y="323053"/>
                    <a:pt x="929356" y="334306"/>
                    <a:pt x="951568" y="334306"/>
                  </a:cubicBezTo>
                  <a:cubicBezTo>
                    <a:pt x="973915" y="334306"/>
                    <a:pt x="988135" y="323053"/>
                    <a:pt x="983530" y="309197"/>
                  </a:cubicBezTo>
                  <a:cubicBezTo>
                    <a:pt x="978790" y="295494"/>
                    <a:pt x="957256" y="284394"/>
                    <a:pt x="935045" y="284394"/>
                  </a:cubicBezTo>
                  <a:close/>
                  <a:moveTo>
                    <a:pt x="1033235" y="284394"/>
                  </a:moveTo>
                  <a:cubicBezTo>
                    <a:pt x="1011159" y="284394"/>
                    <a:pt x="997074" y="295494"/>
                    <a:pt x="1001679" y="309197"/>
                  </a:cubicBezTo>
                  <a:cubicBezTo>
                    <a:pt x="1006419" y="323053"/>
                    <a:pt x="1028360" y="334306"/>
                    <a:pt x="1050706" y="334306"/>
                  </a:cubicBezTo>
                  <a:cubicBezTo>
                    <a:pt x="1072918" y="334306"/>
                    <a:pt x="1087003" y="323053"/>
                    <a:pt x="1081992" y="309197"/>
                  </a:cubicBezTo>
                  <a:cubicBezTo>
                    <a:pt x="1077116" y="295494"/>
                    <a:pt x="1055311" y="284394"/>
                    <a:pt x="1033235" y="284394"/>
                  </a:cubicBezTo>
                  <a:close/>
                  <a:moveTo>
                    <a:pt x="1129665" y="284394"/>
                  </a:moveTo>
                  <a:cubicBezTo>
                    <a:pt x="1107725" y="284394"/>
                    <a:pt x="1093775" y="295494"/>
                    <a:pt x="1098650" y="309197"/>
                  </a:cubicBezTo>
                  <a:cubicBezTo>
                    <a:pt x="1103661" y="323053"/>
                    <a:pt x="1126008" y="334306"/>
                    <a:pt x="1148220" y="334306"/>
                  </a:cubicBezTo>
                  <a:cubicBezTo>
                    <a:pt x="1170566" y="334306"/>
                    <a:pt x="1184245" y="323053"/>
                    <a:pt x="1179099" y="309197"/>
                  </a:cubicBezTo>
                  <a:cubicBezTo>
                    <a:pt x="1173817" y="295494"/>
                    <a:pt x="1151741" y="284394"/>
                    <a:pt x="1129665" y="284394"/>
                  </a:cubicBezTo>
                  <a:close/>
                  <a:moveTo>
                    <a:pt x="1227720" y="284394"/>
                  </a:moveTo>
                  <a:cubicBezTo>
                    <a:pt x="1205780" y="284394"/>
                    <a:pt x="1192101" y="295494"/>
                    <a:pt x="1197383" y="309197"/>
                  </a:cubicBezTo>
                  <a:cubicBezTo>
                    <a:pt x="1202665" y="323053"/>
                    <a:pt x="1225011" y="334306"/>
                    <a:pt x="1247223" y="334306"/>
                  </a:cubicBezTo>
                  <a:cubicBezTo>
                    <a:pt x="1269570" y="334306"/>
                    <a:pt x="1283113" y="323053"/>
                    <a:pt x="1277560" y="309197"/>
                  </a:cubicBezTo>
                  <a:cubicBezTo>
                    <a:pt x="1272143" y="295494"/>
                    <a:pt x="1249932" y="284394"/>
                    <a:pt x="1227720" y="284394"/>
                  </a:cubicBezTo>
                  <a:close/>
                  <a:moveTo>
                    <a:pt x="1325911" y="284394"/>
                  </a:moveTo>
                  <a:cubicBezTo>
                    <a:pt x="1303835" y="284394"/>
                    <a:pt x="1290427" y="295494"/>
                    <a:pt x="1295979" y="309197"/>
                  </a:cubicBezTo>
                  <a:cubicBezTo>
                    <a:pt x="1301532" y="323053"/>
                    <a:pt x="1324015" y="334306"/>
                    <a:pt x="1346361" y="334306"/>
                  </a:cubicBezTo>
                  <a:cubicBezTo>
                    <a:pt x="1368708" y="334306"/>
                    <a:pt x="1381981" y="323053"/>
                    <a:pt x="1376157" y="309197"/>
                  </a:cubicBezTo>
                  <a:cubicBezTo>
                    <a:pt x="1370469" y="295494"/>
                    <a:pt x="1347987" y="284394"/>
                    <a:pt x="1325911" y="284394"/>
                  </a:cubicBezTo>
                  <a:close/>
                  <a:moveTo>
                    <a:pt x="1424101" y="284394"/>
                  </a:moveTo>
                  <a:cubicBezTo>
                    <a:pt x="1402025" y="284394"/>
                    <a:pt x="1388753" y="295494"/>
                    <a:pt x="1394576" y="309197"/>
                  </a:cubicBezTo>
                  <a:cubicBezTo>
                    <a:pt x="1400265" y="323053"/>
                    <a:pt x="1423153" y="334306"/>
                    <a:pt x="1445500" y="334306"/>
                  </a:cubicBezTo>
                  <a:cubicBezTo>
                    <a:pt x="1467711" y="334306"/>
                    <a:pt x="1480849" y="323053"/>
                    <a:pt x="1474889" y="309197"/>
                  </a:cubicBezTo>
                  <a:cubicBezTo>
                    <a:pt x="1468795" y="295494"/>
                    <a:pt x="1446177" y="284394"/>
                    <a:pt x="1424101" y="284394"/>
                  </a:cubicBezTo>
                  <a:close/>
                  <a:moveTo>
                    <a:pt x="1522156" y="284394"/>
                  </a:moveTo>
                  <a:cubicBezTo>
                    <a:pt x="1500080" y="284394"/>
                    <a:pt x="1487079" y="295494"/>
                    <a:pt x="1493173" y="309197"/>
                  </a:cubicBezTo>
                  <a:cubicBezTo>
                    <a:pt x="1499268" y="323053"/>
                    <a:pt x="1522292" y="334306"/>
                    <a:pt x="1544639" y="334306"/>
                  </a:cubicBezTo>
                  <a:cubicBezTo>
                    <a:pt x="1566850" y="334306"/>
                    <a:pt x="1579852" y="323053"/>
                    <a:pt x="1573486" y="309197"/>
                  </a:cubicBezTo>
                  <a:cubicBezTo>
                    <a:pt x="1567256" y="295494"/>
                    <a:pt x="1544232" y="284394"/>
                    <a:pt x="1522156" y="284394"/>
                  </a:cubicBezTo>
                  <a:close/>
                  <a:moveTo>
                    <a:pt x="1620347" y="284394"/>
                  </a:moveTo>
                  <a:cubicBezTo>
                    <a:pt x="1598271" y="284394"/>
                    <a:pt x="1585540" y="295494"/>
                    <a:pt x="1591770" y="309197"/>
                  </a:cubicBezTo>
                  <a:cubicBezTo>
                    <a:pt x="1598135" y="323053"/>
                    <a:pt x="1621430" y="334306"/>
                    <a:pt x="1643642" y="334306"/>
                  </a:cubicBezTo>
                  <a:cubicBezTo>
                    <a:pt x="1665988" y="334306"/>
                    <a:pt x="1678719" y="323053"/>
                    <a:pt x="1672083" y="309197"/>
                  </a:cubicBezTo>
                  <a:cubicBezTo>
                    <a:pt x="1665582" y="295494"/>
                    <a:pt x="1642287" y="284394"/>
                    <a:pt x="1620347" y="284394"/>
                  </a:cubicBezTo>
                  <a:close/>
                  <a:moveTo>
                    <a:pt x="1718537" y="284394"/>
                  </a:moveTo>
                  <a:cubicBezTo>
                    <a:pt x="1696461" y="284394"/>
                    <a:pt x="1683866" y="295494"/>
                    <a:pt x="1690367" y="309197"/>
                  </a:cubicBezTo>
                  <a:cubicBezTo>
                    <a:pt x="1697003" y="323053"/>
                    <a:pt x="1720433" y="334306"/>
                    <a:pt x="1742780" y="334306"/>
                  </a:cubicBezTo>
                  <a:cubicBezTo>
                    <a:pt x="1765127" y="334306"/>
                    <a:pt x="1777587" y="323053"/>
                    <a:pt x="1770680" y="309197"/>
                  </a:cubicBezTo>
                  <a:cubicBezTo>
                    <a:pt x="1763908" y="295494"/>
                    <a:pt x="1740613" y="284394"/>
                    <a:pt x="1718537" y="284394"/>
                  </a:cubicBezTo>
                  <a:close/>
                  <a:moveTo>
                    <a:pt x="1816592" y="284394"/>
                  </a:moveTo>
                  <a:cubicBezTo>
                    <a:pt x="1794516" y="284394"/>
                    <a:pt x="1782192" y="295494"/>
                    <a:pt x="1789099" y="309197"/>
                  </a:cubicBezTo>
                  <a:cubicBezTo>
                    <a:pt x="1796006" y="323053"/>
                    <a:pt x="1819572" y="334306"/>
                    <a:pt x="1841919" y="334306"/>
                  </a:cubicBezTo>
                  <a:cubicBezTo>
                    <a:pt x="1864266" y="334306"/>
                    <a:pt x="1876455" y="323053"/>
                    <a:pt x="1869412" y="309197"/>
                  </a:cubicBezTo>
                  <a:cubicBezTo>
                    <a:pt x="1862370" y="295494"/>
                    <a:pt x="1838668" y="284394"/>
                    <a:pt x="1816592" y="284394"/>
                  </a:cubicBezTo>
                  <a:close/>
                  <a:moveTo>
                    <a:pt x="1913158" y="284394"/>
                  </a:moveTo>
                  <a:cubicBezTo>
                    <a:pt x="1891082" y="284394"/>
                    <a:pt x="1879028" y="295494"/>
                    <a:pt x="1886071" y="309197"/>
                  </a:cubicBezTo>
                  <a:cubicBezTo>
                    <a:pt x="1893249" y="323053"/>
                    <a:pt x="1917085" y="334306"/>
                    <a:pt x="1939432" y="334306"/>
                  </a:cubicBezTo>
                  <a:cubicBezTo>
                    <a:pt x="1961779" y="334306"/>
                    <a:pt x="1973833" y="323053"/>
                    <a:pt x="1966384" y="309197"/>
                  </a:cubicBezTo>
                  <a:cubicBezTo>
                    <a:pt x="1959070" y="295494"/>
                    <a:pt x="1935234" y="284394"/>
                    <a:pt x="1913158" y="284394"/>
                  </a:cubicBezTo>
                  <a:close/>
                  <a:moveTo>
                    <a:pt x="2011348" y="284394"/>
                  </a:moveTo>
                  <a:cubicBezTo>
                    <a:pt x="1989272" y="284394"/>
                    <a:pt x="1977354" y="295494"/>
                    <a:pt x="1984803" y="309197"/>
                  </a:cubicBezTo>
                  <a:cubicBezTo>
                    <a:pt x="1992116" y="323053"/>
                    <a:pt x="2016359" y="334306"/>
                    <a:pt x="2038571" y="334306"/>
                  </a:cubicBezTo>
                  <a:cubicBezTo>
                    <a:pt x="2060918" y="334306"/>
                    <a:pt x="2072700" y="323053"/>
                    <a:pt x="2065116" y="309197"/>
                  </a:cubicBezTo>
                  <a:cubicBezTo>
                    <a:pt x="2057532" y="295494"/>
                    <a:pt x="2033424" y="284394"/>
                    <a:pt x="2011348" y="284394"/>
                  </a:cubicBezTo>
                  <a:close/>
                  <a:moveTo>
                    <a:pt x="2403975" y="284394"/>
                  </a:moveTo>
                  <a:cubicBezTo>
                    <a:pt x="2382034" y="284394"/>
                    <a:pt x="2370929" y="295494"/>
                    <a:pt x="2379326" y="309197"/>
                  </a:cubicBezTo>
                  <a:cubicBezTo>
                    <a:pt x="2387858" y="323053"/>
                    <a:pt x="2412914" y="334306"/>
                    <a:pt x="2435125" y="334306"/>
                  </a:cubicBezTo>
                  <a:cubicBezTo>
                    <a:pt x="2457472" y="334306"/>
                    <a:pt x="2468442" y="323053"/>
                    <a:pt x="2459774" y="309197"/>
                  </a:cubicBezTo>
                  <a:cubicBezTo>
                    <a:pt x="2450971" y="295494"/>
                    <a:pt x="2426051" y="284394"/>
                    <a:pt x="2403975" y="284394"/>
                  </a:cubicBezTo>
                  <a:close/>
                  <a:moveTo>
                    <a:pt x="459396" y="346325"/>
                  </a:moveTo>
                  <a:cubicBezTo>
                    <a:pt x="437049" y="346325"/>
                    <a:pt x="421339" y="357655"/>
                    <a:pt x="424589" y="371740"/>
                  </a:cubicBezTo>
                  <a:cubicBezTo>
                    <a:pt x="427704" y="385903"/>
                    <a:pt x="448697" y="397462"/>
                    <a:pt x="471315" y="397462"/>
                  </a:cubicBezTo>
                  <a:cubicBezTo>
                    <a:pt x="493797" y="397462"/>
                    <a:pt x="509372" y="385903"/>
                    <a:pt x="505986" y="371740"/>
                  </a:cubicBezTo>
                  <a:cubicBezTo>
                    <a:pt x="502465" y="357655"/>
                    <a:pt x="481743" y="346325"/>
                    <a:pt x="459396" y="346325"/>
                  </a:cubicBezTo>
                  <a:close/>
                  <a:moveTo>
                    <a:pt x="558941" y="346325"/>
                  </a:moveTo>
                  <a:cubicBezTo>
                    <a:pt x="536594" y="346325"/>
                    <a:pt x="521290" y="357655"/>
                    <a:pt x="524676" y="371740"/>
                  </a:cubicBezTo>
                  <a:cubicBezTo>
                    <a:pt x="528197" y="385903"/>
                    <a:pt x="549190" y="397462"/>
                    <a:pt x="571807" y="397462"/>
                  </a:cubicBezTo>
                  <a:cubicBezTo>
                    <a:pt x="594425" y="397462"/>
                    <a:pt x="609729" y="385903"/>
                    <a:pt x="606073" y="371740"/>
                  </a:cubicBezTo>
                  <a:cubicBezTo>
                    <a:pt x="602416" y="357655"/>
                    <a:pt x="581288" y="346325"/>
                    <a:pt x="558941" y="346325"/>
                  </a:cubicBezTo>
                  <a:close/>
                  <a:moveTo>
                    <a:pt x="656996" y="346325"/>
                  </a:moveTo>
                  <a:cubicBezTo>
                    <a:pt x="634649" y="346325"/>
                    <a:pt x="619616" y="357655"/>
                    <a:pt x="623273" y="371740"/>
                  </a:cubicBezTo>
                  <a:cubicBezTo>
                    <a:pt x="627065" y="385903"/>
                    <a:pt x="648328" y="397462"/>
                    <a:pt x="670946" y="397462"/>
                  </a:cubicBezTo>
                  <a:cubicBezTo>
                    <a:pt x="693564" y="397462"/>
                    <a:pt x="708597" y="385903"/>
                    <a:pt x="704534" y="371740"/>
                  </a:cubicBezTo>
                  <a:cubicBezTo>
                    <a:pt x="700606" y="357655"/>
                    <a:pt x="679343" y="346325"/>
                    <a:pt x="656996" y="346325"/>
                  </a:cubicBezTo>
                  <a:close/>
                  <a:moveTo>
                    <a:pt x="756676" y="346325"/>
                  </a:moveTo>
                  <a:cubicBezTo>
                    <a:pt x="734330" y="346325"/>
                    <a:pt x="719432" y="357655"/>
                    <a:pt x="723495" y="371740"/>
                  </a:cubicBezTo>
                  <a:cubicBezTo>
                    <a:pt x="727422" y="385903"/>
                    <a:pt x="748957" y="397462"/>
                    <a:pt x="771574" y="397462"/>
                  </a:cubicBezTo>
                  <a:cubicBezTo>
                    <a:pt x="794192" y="397462"/>
                    <a:pt x="808954" y="385903"/>
                    <a:pt x="804756" y="371740"/>
                  </a:cubicBezTo>
                  <a:cubicBezTo>
                    <a:pt x="800558" y="357655"/>
                    <a:pt x="779023" y="346325"/>
                    <a:pt x="756676" y="346325"/>
                  </a:cubicBezTo>
                  <a:close/>
                  <a:moveTo>
                    <a:pt x="856357" y="346325"/>
                  </a:moveTo>
                  <a:cubicBezTo>
                    <a:pt x="834010" y="346325"/>
                    <a:pt x="819383" y="357655"/>
                    <a:pt x="823581" y="371740"/>
                  </a:cubicBezTo>
                  <a:cubicBezTo>
                    <a:pt x="827915" y="385903"/>
                    <a:pt x="849720" y="397462"/>
                    <a:pt x="872338" y="397462"/>
                  </a:cubicBezTo>
                  <a:cubicBezTo>
                    <a:pt x="894820" y="397462"/>
                    <a:pt x="909447" y="385903"/>
                    <a:pt x="904843" y="371740"/>
                  </a:cubicBezTo>
                  <a:cubicBezTo>
                    <a:pt x="900373" y="357655"/>
                    <a:pt x="878704" y="346325"/>
                    <a:pt x="856357" y="346325"/>
                  </a:cubicBezTo>
                  <a:close/>
                  <a:moveTo>
                    <a:pt x="954412" y="346325"/>
                  </a:moveTo>
                  <a:cubicBezTo>
                    <a:pt x="932201" y="346325"/>
                    <a:pt x="917709" y="357655"/>
                    <a:pt x="922178" y="371740"/>
                  </a:cubicBezTo>
                  <a:cubicBezTo>
                    <a:pt x="926783" y="385903"/>
                    <a:pt x="948859" y="397462"/>
                    <a:pt x="971341" y="397462"/>
                  </a:cubicBezTo>
                  <a:cubicBezTo>
                    <a:pt x="993959" y="397462"/>
                    <a:pt x="1008451" y="385903"/>
                    <a:pt x="1003575" y="371740"/>
                  </a:cubicBezTo>
                  <a:cubicBezTo>
                    <a:pt x="998835" y="357655"/>
                    <a:pt x="976759" y="346325"/>
                    <a:pt x="954412" y="346325"/>
                  </a:cubicBezTo>
                  <a:close/>
                  <a:moveTo>
                    <a:pt x="1054228" y="346325"/>
                  </a:moveTo>
                  <a:cubicBezTo>
                    <a:pt x="1031745" y="346325"/>
                    <a:pt x="1017525" y="357655"/>
                    <a:pt x="1022400" y="371740"/>
                  </a:cubicBezTo>
                  <a:cubicBezTo>
                    <a:pt x="1027276" y="385903"/>
                    <a:pt x="1049487" y="397462"/>
                    <a:pt x="1072105" y="397462"/>
                  </a:cubicBezTo>
                  <a:cubicBezTo>
                    <a:pt x="1094723" y="397462"/>
                    <a:pt x="1108808" y="385903"/>
                    <a:pt x="1103661" y="371740"/>
                  </a:cubicBezTo>
                  <a:cubicBezTo>
                    <a:pt x="1098650" y="357655"/>
                    <a:pt x="1076439" y="346325"/>
                    <a:pt x="1054228" y="346325"/>
                  </a:cubicBezTo>
                  <a:close/>
                  <a:moveTo>
                    <a:pt x="1152283" y="346325"/>
                  </a:moveTo>
                  <a:cubicBezTo>
                    <a:pt x="1129936" y="346325"/>
                    <a:pt x="1115851" y="357655"/>
                    <a:pt x="1120997" y="371740"/>
                  </a:cubicBezTo>
                  <a:cubicBezTo>
                    <a:pt x="1126144" y="385903"/>
                    <a:pt x="1148626" y="397462"/>
                    <a:pt x="1171244" y="397462"/>
                  </a:cubicBezTo>
                  <a:cubicBezTo>
                    <a:pt x="1193726" y="397462"/>
                    <a:pt x="1207676" y="385903"/>
                    <a:pt x="1202258" y="371740"/>
                  </a:cubicBezTo>
                  <a:cubicBezTo>
                    <a:pt x="1196976" y="357655"/>
                    <a:pt x="1174630" y="346325"/>
                    <a:pt x="1152283" y="346325"/>
                  </a:cubicBezTo>
                  <a:close/>
                  <a:moveTo>
                    <a:pt x="1251963" y="346325"/>
                  </a:moveTo>
                  <a:cubicBezTo>
                    <a:pt x="1229616" y="346325"/>
                    <a:pt x="1215802" y="357655"/>
                    <a:pt x="1221219" y="371740"/>
                  </a:cubicBezTo>
                  <a:cubicBezTo>
                    <a:pt x="1226637" y="385903"/>
                    <a:pt x="1249254" y="397462"/>
                    <a:pt x="1271872" y="397462"/>
                  </a:cubicBezTo>
                  <a:cubicBezTo>
                    <a:pt x="1294490" y="397462"/>
                    <a:pt x="1308169" y="385903"/>
                    <a:pt x="1302480" y="371740"/>
                  </a:cubicBezTo>
                  <a:cubicBezTo>
                    <a:pt x="1296928" y="357655"/>
                    <a:pt x="1274310" y="346325"/>
                    <a:pt x="1251963" y="346325"/>
                  </a:cubicBezTo>
                  <a:close/>
                  <a:moveTo>
                    <a:pt x="1351643" y="346325"/>
                  </a:moveTo>
                  <a:cubicBezTo>
                    <a:pt x="1329297" y="346325"/>
                    <a:pt x="1315753" y="357655"/>
                    <a:pt x="1321441" y="371740"/>
                  </a:cubicBezTo>
                  <a:cubicBezTo>
                    <a:pt x="1327130" y="385903"/>
                    <a:pt x="1350018" y="397462"/>
                    <a:pt x="1372500" y="397462"/>
                  </a:cubicBezTo>
                  <a:cubicBezTo>
                    <a:pt x="1395118" y="397462"/>
                    <a:pt x="1408526" y="385903"/>
                    <a:pt x="1402567" y="371740"/>
                  </a:cubicBezTo>
                  <a:cubicBezTo>
                    <a:pt x="1396743" y="357655"/>
                    <a:pt x="1373990" y="346325"/>
                    <a:pt x="1351643" y="346325"/>
                  </a:cubicBezTo>
                  <a:close/>
                  <a:moveTo>
                    <a:pt x="1449698" y="346325"/>
                  </a:moveTo>
                  <a:cubicBezTo>
                    <a:pt x="1427352" y="346325"/>
                    <a:pt x="1414079" y="357655"/>
                    <a:pt x="1420038" y="371740"/>
                  </a:cubicBezTo>
                  <a:cubicBezTo>
                    <a:pt x="1425997" y="385903"/>
                    <a:pt x="1449021" y="397462"/>
                    <a:pt x="1471639" y="397462"/>
                  </a:cubicBezTo>
                  <a:cubicBezTo>
                    <a:pt x="1494257" y="397462"/>
                    <a:pt x="1507529" y="385903"/>
                    <a:pt x="1501299" y="371740"/>
                  </a:cubicBezTo>
                  <a:cubicBezTo>
                    <a:pt x="1495205" y="357655"/>
                    <a:pt x="1472045" y="346325"/>
                    <a:pt x="1449698" y="346325"/>
                  </a:cubicBezTo>
                  <a:close/>
                  <a:moveTo>
                    <a:pt x="1549514" y="346325"/>
                  </a:moveTo>
                  <a:cubicBezTo>
                    <a:pt x="1527032" y="346325"/>
                    <a:pt x="1514030" y="357655"/>
                    <a:pt x="1520260" y="371740"/>
                  </a:cubicBezTo>
                  <a:cubicBezTo>
                    <a:pt x="1526490" y="385903"/>
                    <a:pt x="1549785" y="397462"/>
                    <a:pt x="1572403" y="397462"/>
                  </a:cubicBezTo>
                  <a:cubicBezTo>
                    <a:pt x="1594885" y="397462"/>
                    <a:pt x="1608022" y="385903"/>
                    <a:pt x="1601521" y="371740"/>
                  </a:cubicBezTo>
                  <a:cubicBezTo>
                    <a:pt x="1595156" y="357655"/>
                    <a:pt x="1571726" y="346325"/>
                    <a:pt x="1549514" y="346325"/>
                  </a:cubicBezTo>
                  <a:close/>
                  <a:moveTo>
                    <a:pt x="1649195" y="346325"/>
                  </a:moveTo>
                  <a:cubicBezTo>
                    <a:pt x="1626848" y="346325"/>
                    <a:pt x="1613981" y="357655"/>
                    <a:pt x="1620482" y="371740"/>
                  </a:cubicBezTo>
                  <a:cubicBezTo>
                    <a:pt x="1626983" y="385903"/>
                    <a:pt x="1650549" y="397462"/>
                    <a:pt x="1673031" y="397462"/>
                  </a:cubicBezTo>
                  <a:cubicBezTo>
                    <a:pt x="1695649" y="397462"/>
                    <a:pt x="1708515" y="385903"/>
                    <a:pt x="1701743" y="371740"/>
                  </a:cubicBezTo>
                  <a:cubicBezTo>
                    <a:pt x="1694972" y="357655"/>
                    <a:pt x="1671541" y="346325"/>
                    <a:pt x="1649195" y="346325"/>
                  </a:cubicBezTo>
                  <a:close/>
                  <a:moveTo>
                    <a:pt x="1747385" y="346325"/>
                  </a:moveTo>
                  <a:cubicBezTo>
                    <a:pt x="1725038" y="346325"/>
                    <a:pt x="1712307" y="357655"/>
                    <a:pt x="1719079" y="371740"/>
                  </a:cubicBezTo>
                  <a:cubicBezTo>
                    <a:pt x="1725851" y="385903"/>
                    <a:pt x="1749687" y="397462"/>
                    <a:pt x="1772305" y="397462"/>
                  </a:cubicBezTo>
                  <a:cubicBezTo>
                    <a:pt x="1794787" y="397462"/>
                    <a:pt x="1807383" y="385903"/>
                    <a:pt x="1800476" y="371740"/>
                  </a:cubicBezTo>
                  <a:cubicBezTo>
                    <a:pt x="1793433" y="357655"/>
                    <a:pt x="1769732" y="346325"/>
                    <a:pt x="1747385" y="346325"/>
                  </a:cubicBezTo>
                  <a:close/>
                  <a:moveTo>
                    <a:pt x="1847065" y="346325"/>
                  </a:moveTo>
                  <a:cubicBezTo>
                    <a:pt x="1824719" y="346325"/>
                    <a:pt x="1812259" y="357655"/>
                    <a:pt x="1819301" y="371740"/>
                  </a:cubicBezTo>
                  <a:cubicBezTo>
                    <a:pt x="1826344" y="385903"/>
                    <a:pt x="1850316" y="397462"/>
                    <a:pt x="1872933" y="397462"/>
                  </a:cubicBezTo>
                  <a:cubicBezTo>
                    <a:pt x="1895551" y="397462"/>
                    <a:pt x="1907876" y="385903"/>
                    <a:pt x="1900562" y="371740"/>
                  </a:cubicBezTo>
                  <a:cubicBezTo>
                    <a:pt x="1893384" y="357655"/>
                    <a:pt x="1869412" y="346325"/>
                    <a:pt x="1847065" y="346325"/>
                  </a:cubicBezTo>
                  <a:close/>
                  <a:moveTo>
                    <a:pt x="1945120" y="346325"/>
                  </a:moveTo>
                  <a:cubicBezTo>
                    <a:pt x="1922774" y="346325"/>
                    <a:pt x="1910720" y="357655"/>
                    <a:pt x="1918033" y="371740"/>
                  </a:cubicBezTo>
                  <a:cubicBezTo>
                    <a:pt x="1925347" y="385903"/>
                    <a:pt x="1949454" y="397462"/>
                    <a:pt x="1972072" y="397462"/>
                  </a:cubicBezTo>
                  <a:cubicBezTo>
                    <a:pt x="1994690" y="397462"/>
                    <a:pt x="2006743" y="385903"/>
                    <a:pt x="1999159" y="371740"/>
                  </a:cubicBezTo>
                  <a:cubicBezTo>
                    <a:pt x="1991710" y="357655"/>
                    <a:pt x="1967603" y="346325"/>
                    <a:pt x="1945120" y="346325"/>
                  </a:cubicBezTo>
                  <a:close/>
                  <a:moveTo>
                    <a:pt x="2044936" y="346325"/>
                  </a:moveTo>
                  <a:cubicBezTo>
                    <a:pt x="2022589" y="346325"/>
                    <a:pt x="2010671" y="357655"/>
                    <a:pt x="2018255" y="371740"/>
                  </a:cubicBezTo>
                  <a:cubicBezTo>
                    <a:pt x="2025840" y="385903"/>
                    <a:pt x="2050218" y="397462"/>
                    <a:pt x="2072836" y="397462"/>
                  </a:cubicBezTo>
                  <a:cubicBezTo>
                    <a:pt x="2095454" y="397462"/>
                    <a:pt x="2107372" y="385903"/>
                    <a:pt x="2099517" y="371740"/>
                  </a:cubicBezTo>
                  <a:cubicBezTo>
                    <a:pt x="2091661" y="357655"/>
                    <a:pt x="2067283" y="346325"/>
                    <a:pt x="2044936" y="346325"/>
                  </a:cubicBezTo>
                  <a:close/>
                  <a:moveTo>
                    <a:pt x="2342623" y="346325"/>
                  </a:moveTo>
                  <a:cubicBezTo>
                    <a:pt x="2320276" y="346325"/>
                    <a:pt x="2308899" y="357655"/>
                    <a:pt x="2317296" y="371740"/>
                  </a:cubicBezTo>
                  <a:cubicBezTo>
                    <a:pt x="2325829" y="385903"/>
                    <a:pt x="2350884" y="397462"/>
                    <a:pt x="2373502" y="397462"/>
                  </a:cubicBezTo>
                  <a:cubicBezTo>
                    <a:pt x="2396120" y="397462"/>
                    <a:pt x="2407225" y="385903"/>
                    <a:pt x="2398558" y="371740"/>
                  </a:cubicBezTo>
                  <a:cubicBezTo>
                    <a:pt x="2390025" y="357655"/>
                    <a:pt x="2364970" y="346325"/>
                    <a:pt x="2342623" y="346325"/>
                  </a:cubicBezTo>
                  <a:close/>
                  <a:moveTo>
                    <a:pt x="2440813" y="346325"/>
                  </a:moveTo>
                  <a:cubicBezTo>
                    <a:pt x="2418466" y="346325"/>
                    <a:pt x="2407361" y="357655"/>
                    <a:pt x="2416029" y="371740"/>
                  </a:cubicBezTo>
                  <a:cubicBezTo>
                    <a:pt x="2424697" y="385903"/>
                    <a:pt x="2450158" y="397462"/>
                    <a:pt x="2472641" y="397462"/>
                  </a:cubicBezTo>
                  <a:cubicBezTo>
                    <a:pt x="2495258" y="397462"/>
                    <a:pt x="2506228" y="385903"/>
                    <a:pt x="2497290" y="371740"/>
                  </a:cubicBezTo>
                  <a:cubicBezTo>
                    <a:pt x="2488351" y="357655"/>
                    <a:pt x="2463160" y="346325"/>
                    <a:pt x="2440813" y="346325"/>
                  </a:cubicBezTo>
                  <a:close/>
                  <a:moveTo>
                    <a:pt x="474023" y="408333"/>
                  </a:moveTo>
                  <a:cubicBezTo>
                    <a:pt x="451406" y="408333"/>
                    <a:pt x="435695" y="419892"/>
                    <a:pt x="438946" y="434360"/>
                  </a:cubicBezTo>
                  <a:cubicBezTo>
                    <a:pt x="442196" y="448905"/>
                    <a:pt x="463459" y="460695"/>
                    <a:pt x="486212" y="460695"/>
                  </a:cubicBezTo>
                  <a:cubicBezTo>
                    <a:pt x="509101" y="460695"/>
                    <a:pt x="524811" y="448905"/>
                    <a:pt x="521290" y="434360"/>
                  </a:cubicBezTo>
                  <a:cubicBezTo>
                    <a:pt x="517769" y="419892"/>
                    <a:pt x="496641" y="408333"/>
                    <a:pt x="474023" y="408333"/>
                  </a:cubicBezTo>
                  <a:close/>
                  <a:moveTo>
                    <a:pt x="573568" y="408333"/>
                  </a:moveTo>
                  <a:cubicBezTo>
                    <a:pt x="550950" y="408333"/>
                    <a:pt x="535511" y="419892"/>
                    <a:pt x="539032" y="434360"/>
                  </a:cubicBezTo>
                  <a:cubicBezTo>
                    <a:pt x="542553" y="448905"/>
                    <a:pt x="563952" y="460695"/>
                    <a:pt x="586841" y="460695"/>
                  </a:cubicBezTo>
                  <a:cubicBezTo>
                    <a:pt x="609729" y="460695"/>
                    <a:pt x="625169" y="448905"/>
                    <a:pt x="621377" y="434360"/>
                  </a:cubicBezTo>
                  <a:cubicBezTo>
                    <a:pt x="617585" y="419892"/>
                    <a:pt x="596186" y="408333"/>
                    <a:pt x="573568" y="408333"/>
                  </a:cubicBezTo>
                  <a:close/>
                  <a:moveTo>
                    <a:pt x="674874" y="408333"/>
                  </a:moveTo>
                  <a:cubicBezTo>
                    <a:pt x="652121" y="408333"/>
                    <a:pt x="636952" y="419892"/>
                    <a:pt x="640744" y="434360"/>
                  </a:cubicBezTo>
                  <a:cubicBezTo>
                    <a:pt x="644672" y="448905"/>
                    <a:pt x="666206" y="460695"/>
                    <a:pt x="689094" y="460695"/>
                  </a:cubicBezTo>
                  <a:cubicBezTo>
                    <a:pt x="711983" y="460695"/>
                    <a:pt x="727152" y="448905"/>
                    <a:pt x="723089" y="434360"/>
                  </a:cubicBezTo>
                  <a:cubicBezTo>
                    <a:pt x="719026" y="419892"/>
                    <a:pt x="697491" y="408333"/>
                    <a:pt x="674874" y="408333"/>
                  </a:cubicBezTo>
                  <a:close/>
                  <a:moveTo>
                    <a:pt x="774554" y="408333"/>
                  </a:moveTo>
                  <a:cubicBezTo>
                    <a:pt x="751936" y="408333"/>
                    <a:pt x="736903" y="419892"/>
                    <a:pt x="740966" y="434360"/>
                  </a:cubicBezTo>
                  <a:cubicBezTo>
                    <a:pt x="745165" y="448905"/>
                    <a:pt x="766970" y="460695"/>
                    <a:pt x="789858" y="460695"/>
                  </a:cubicBezTo>
                  <a:cubicBezTo>
                    <a:pt x="812611" y="460695"/>
                    <a:pt x="827645" y="448905"/>
                    <a:pt x="823311" y="434360"/>
                  </a:cubicBezTo>
                  <a:cubicBezTo>
                    <a:pt x="818977" y="419892"/>
                    <a:pt x="797172" y="408333"/>
                    <a:pt x="774554" y="408333"/>
                  </a:cubicBezTo>
                  <a:close/>
                  <a:moveTo>
                    <a:pt x="875859" y="408333"/>
                  </a:moveTo>
                  <a:cubicBezTo>
                    <a:pt x="853106" y="408333"/>
                    <a:pt x="838344" y="419892"/>
                    <a:pt x="842813" y="434360"/>
                  </a:cubicBezTo>
                  <a:cubicBezTo>
                    <a:pt x="847147" y="448905"/>
                    <a:pt x="869223" y="460695"/>
                    <a:pt x="892112" y="460695"/>
                  </a:cubicBezTo>
                  <a:cubicBezTo>
                    <a:pt x="914865" y="460695"/>
                    <a:pt x="929763" y="448905"/>
                    <a:pt x="925022" y="434360"/>
                  </a:cubicBezTo>
                  <a:cubicBezTo>
                    <a:pt x="920418" y="419892"/>
                    <a:pt x="898342" y="408333"/>
                    <a:pt x="875859" y="408333"/>
                  </a:cubicBezTo>
                  <a:close/>
                  <a:moveTo>
                    <a:pt x="975404" y="408333"/>
                  </a:moveTo>
                  <a:cubicBezTo>
                    <a:pt x="952922" y="408333"/>
                    <a:pt x="938160" y="419892"/>
                    <a:pt x="942900" y="434360"/>
                  </a:cubicBezTo>
                  <a:cubicBezTo>
                    <a:pt x="947640" y="448905"/>
                    <a:pt x="969987" y="460695"/>
                    <a:pt x="992740" y="460695"/>
                  </a:cubicBezTo>
                  <a:cubicBezTo>
                    <a:pt x="1015629" y="460695"/>
                    <a:pt x="1030120" y="448905"/>
                    <a:pt x="1025245" y="434360"/>
                  </a:cubicBezTo>
                  <a:cubicBezTo>
                    <a:pt x="1020369" y="419892"/>
                    <a:pt x="998157" y="408333"/>
                    <a:pt x="975404" y="408333"/>
                  </a:cubicBezTo>
                  <a:close/>
                  <a:moveTo>
                    <a:pt x="1075085" y="408333"/>
                  </a:moveTo>
                  <a:cubicBezTo>
                    <a:pt x="1052467" y="408333"/>
                    <a:pt x="1038111" y="419892"/>
                    <a:pt x="1043122" y="434360"/>
                  </a:cubicBezTo>
                  <a:cubicBezTo>
                    <a:pt x="1047998" y="448905"/>
                    <a:pt x="1070615" y="460695"/>
                    <a:pt x="1093504" y="460695"/>
                  </a:cubicBezTo>
                  <a:cubicBezTo>
                    <a:pt x="1116392" y="460695"/>
                    <a:pt x="1130613" y="448905"/>
                    <a:pt x="1125331" y="434360"/>
                  </a:cubicBezTo>
                  <a:cubicBezTo>
                    <a:pt x="1120185" y="419892"/>
                    <a:pt x="1097702" y="408333"/>
                    <a:pt x="1075085" y="408333"/>
                  </a:cubicBezTo>
                  <a:close/>
                  <a:moveTo>
                    <a:pt x="1176390" y="408333"/>
                  </a:moveTo>
                  <a:cubicBezTo>
                    <a:pt x="1153908" y="408333"/>
                    <a:pt x="1139687" y="419892"/>
                    <a:pt x="1144834" y="434360"/>
                  </a:cubicBezTo>
                  <a:cubicBezTo>
                    <a:pt x="1150116" y="448905"/>
                    <a:pt x="1173004" y="460695"/>
                    <a:pt x="1195757" y="460695"/>
                  </a:cubicBezTo>
                  <a:cubicBezTo>
                    <a:pt x="1218646" y="460695"/>
                    <a:pt x="1232596" y="448905"/>
                    <a:pt x="1227178" y="434360"/>
                  </a:cubicBezTo>
                  <a:cubicBezTo>
                    <a:pt x="1221761" y="419892"/>
                    <a:pt x="1199008" y="408333"/>
                    <a:pt x="1176390" y="408333"/>
                  </a:cubicBezTo>
                  <a:close/>
                  <a:moveTo>
                    <a:pt x="1276071" y="408333"/>
                  </a:moveTo>
                  <a:cubicBezTo>
                    <a:pt x="1253453" y="408333"/>
                    <a:pt x="1239503" y="419892"/>
                    <a:pt x="1245056" y="434360"/>
                  </a:cubicBezTo>
                  <a:cubicBezTo>
                    <a:pt x="1250609" y="448905"/>
                    <a:pt x="1273633" y="460695"/>
                    <a:pt x="1296521" y="460695"/>
                  </a:cubicBezTo>
                  <a:cubicBezTo>
                    <a:pt x="1319410" y="460695"/>
                    <a:pt x="1333089" y="448905"/>
                    <a:pt x="1327400" y="434360"/>
                  </a:cubicBezTo>
                  <a:cubicBezTo>
                    <a:pt x="1321577" y="419892"/>
                    <a:pt x="1298688" y="408333"/>
                    <a:pt x="1276071" y="408333"/>
                  </a:cubicBezTo>
                  <a:close/>
                  <a:moveTo>
                    <a:pt x="1377241" y="408333"/>
                  </a:moveTo>
                  <a:cubicBezTo>
                    <a:pt x="1354758" y="408333"/>
                    <a:pt x="1341079" y="419892"/>
                    <a:pt x="1346903" y="434360"/>
                  </a:cubicBezTo>
                  <a:cubicBezTo>
                    <a:pt x="1352727" y="448905"/>
                    <a:pt x="1376022" y="460695"/>
                    <a:pt x="1398775" y="460695"/>
                  </a:cubicBezTo>
                  <a:cubicBezTo>
                    <a:pt x="1421663" y="460695"/>
                    <a:pt x="1435207" y="448905"/>
                    <a:pt x="1429112" y="434360"/>
                  </a:cubicBezTo>
                  <a:cubicBezTo>
                    <a:pt x="1423153" y="419892"/>
                    <a:pt x="1399994" y="408333"/>
                    <a:pt x="1377241" y="408333"/>
                  </a:cubicBezTo>
                  <a:close/>
                  <a:moveTo>
                    <a:pt x="1477056" y="408333"/>
                  </a:moveTo>
                  <a:cubicBezTo>
                    <a:pt x="1454439" y="408333"/>
                    <a:pt x="1441031" y="419892"/>
                    <a:pt x="1446990" y="434360"/>
                  </a:cubicBezTo>
                  <a:cubicBezTo>
                    <a:pt x="1453220" y="448905"/>
                    <a:pt x="1476650" y="460695"/>
                    <a:pt x="1499539" y="460695"/>
                  </a:cubicBezTo>
                  <a:cubicBezTo>
                    <a:pt x="1522427" y="460695"/>
                    <a:pt x="1535700" y="448905"/>
                    <a:pt x="1529334" y="434360"/>
                  </a:cubicBezTo>
                  <a:cubicBezTo>
                    <a:pt x="1523104" y="419892"/>
                    <a:pt x="1499674" y="408333"/>
                    <a:pt x="1477056" y="408333"/>
                  </a:cubicBezTo>
                  <a:close/>
                  <a:moveTo>
                    <a:pt x="1576737" y="408333"/>
                  </a:moveTo>
                  <a:cubicBezTo>
                    <a:pt x="1554119" y="408333"/>
                    <a:pt x="1540982" y="419892"/>
                    <a:pt x="1547347" y="434360"/>
                  </a:cubicBezTo>
                  <a:cubicBezTo>
                    <a:pt x="1553713" y="448905"/>
                    <a:pt x="1577278" y="460695"/>
                    <a:pt x="1600302" y="460695"/>
                  </a:cubicBezTo>
                  <a:cubicBezTo>
                    <a:pt x="1623056" y="460695"/>
                    <a:pt x="1636193" y="448905"/>
                    <a:pt x="1629556" y="434360"/>
                  </a:cubicBezTo>
                  <a:cubicBezTo>
                    <a:pt x="1623056" y="419892"/>
                    <a:pt x="1599354" y="408333"/>
                    <a:pt x="1576737" y="408333"/>
                  </a:cubicBezTo>
                  <a:close/>
                  <a:moveTo>
                    <a:pt x="1678042" y="408333"/>
                  </a:moveTo>
                  <a:cubicBezTo>
                    <a:pt x="1655425" y="408333"/>
                    <a:pt x="1642423" y="419892"/>
                    <a:pt x="1649059" y="434360"/>
                  </a:cubicBezTo>
                  <a:cubicBezTo>
                    <a:pt x="1655695" y="448905"/>
                    <a:pt x="1679667" y="460695"/>
                    <a:pt x="1702556" y="460695"/>
                  </a:cubicBezTo>
                  <a:cubicBezTo>
                    <a:pt x="1725309" y="460695"/>
                    <a:pt x="1738311" y="448905"/>
                    <a:pt x="1731404" y="434360"/>
                  </a:cubicBezTo>
                  <a:cubicBezTo>
                    <a:pt x="1724496" y="419892"/>
                    <a:pt x="1700660" y="408333"/>
                    <a:pt x="1678042" y="408333"/>
                  </a:cubicBezTo>
                  <a:close/>
                  <a:moveTo>
                    <a:pt x="1777723" y="408333"/>
                  </a:moveTo>
                  <a:cubicBezTo>
                    <a:pt x="1755105" y="408333"/>
                    <a:pt x="1742374" y="419892"/>
                    <a:pt x="1749281" y="434360"/>
                  </a:cubicBezTo>
                  <a:cubicBezTo>
                    <a:pt x="1756324" y="448905"/>
                    <a:pt x="1780431" y="460695"/>
                    <a:pt x="1803320" y="460695"/>
                  </a:cubicBezTo>
                  <a:cubicBezTo>
                    <a:pt x="1826073" y="460695"/>
                    <a:pt x="1838804" y="448905"/>
                    <a:pt x="1831626" y="434360"/>
                  </a:cubicBezTo>
                  <a:cubicBezTo>
                    <a:pt x="1824448" y="419892"/>
                    <a:pt x="1800340" y="408333"/>
                    <a:pt x="1777723" y="408333"/>
                  </a:cubicBezTo>
                  <a:close/>
                  <a:moveTo>
                    <a:pt x="1879028" y="408333"/>
                  </a:moveTo>
                  <a:cubicBezTo>
                    <a:pt x="1856410" y="408333"/>
                    <a:pt x="1843950" y="419892"/>
                    <a:pt x="1851128" y="434360"/>
                  </a:cubicBezTo>
                  <a:cubicBezTo>
                    <a:pt x="1858306" y="448905"/>
                    <a:pt x="1882820" y="460695"/>
                    <a:pt x="1905573" y="460695"/>
                  </a:cubicBezTo>
                  <a:cubicBezTo>
                    <a:pt x="1928462" y="460695"/>
                    <a:pt x="1940922" y="448905"/>
                    <a:pt x="1933473" y="434360"/>
                  </a:cubicBezTo>
                  <a:cubicBezTo>
                    <a:pt x="1926024" y="419892"/>
                    <a:pt x="1901781" y="408333"/>
                    <a:pt x="1879028" y="408333"/>
                  </a:cubicBezTo>
                  <a:close/>
                  <a:moveTo>
                    <a:pt x="1978844" y="408333"/>
                  </a:moveTo>
                  <a:cubicBezTo>
                    <a:pt x="1956091" y="408333"/>
                    <a:pt x="1943902" y="419892"/>
                    <a:pt x="1951350" y="434360"/>
                  </a:cubicBezTo>
                  <a:cubicBezTo>
                    <a:pt x="1958935" y="448905"/>
                    <a:pt x="1983449" y="460695"/>
                    <a:pt x="2006337" y="460695"/>
                  </a:cubicBezTo>
                  <a:cubicBezTo>
                    <a:pt x="2029226" y="460695"/>
                    <a:pt x="2041415" y="448905"/>
                    <a:pt x="2033695" y="434360"/>
                  </a:cubicBezTo>
                  <a:cubicBezTo>
                    <a:pt x="2025975" y="419892"/>
                    <a:pt x="2001461" y="408333"/>
                    <a:pt x="1978844" y="408333"/>
                  </a:cubicBezTo>
                  <a:close/>
                  <a:moveTo>
                    <a:pt x="2078524" y="408333"/>
                  </a:moveTo>
                  <a:cubicBezTo>
                    <a:pt x="2055906" y="408333"/>
                    <a:pt x="2043853" y="419892"/>
                    <a:pt x="2051573" y="434360"/>
                  </a:cubicBezTo>
                  <a:cubicBezTo>
                    <a:pt x="2059428" y="448905"/>
                    <a:pt x="2084348" y="460695"/>
                    <a:pt x="2107101" y="460695"/>
                  </a:cubicBezTo>
                  <a:cubicBezTo>
                    <a:pt x="2130125" y="460695"/>
                    <a:pt x="2142043" y="448905"/>
                    <a:pt x="2133917" y="434360"/>
                  </a:cubicBezTo>
                  <a:cubicBezTo>
                    <a:pt x="2125926" y="419892"/>
                    <a:pt x="2101277" y="408333"/>
                    <a:pt x="2078524" y="408333"/>
                  </a:cubicBezTo>
                  <a:close/>
                  <a:moveTo>
                    <a:pt x="387345" y="473402"/>
                  </a:moveTo>
                  <a:cubicBezTo>
                    <a:pt x="364456" y="473402"/>
                    <a:pt x="348475" y="485345"/>
                    <a:pt x="351454" y="500119"/>
                  </a:cubicBezTo>
                  <a:cubicBezTo>
                    <a:pt x="354569" y="515047"/>
                    <a:pt x="375697" y="527142"/>
                    <a:pt x="398857" y="527142"/>
                  </a:cubicBezTo>
                  <a:cubicBezTo>
                    <a:pt x="422016" y="527142"/>
                    <a:pt x="438133" y="515047"/>
                    <a:pt x="434747" y="500119"/>
                  </a:cubicBezTo>
                  <a:cubicBezTo>
                    <a:pt x="431497" y="485345"/>
                    <a:pt x="410233" y="473402"/>
                    <a:pt x="387345" y="473402"/>
                  </a:cubicBezTo>
                  <a:close/>
                  <a:moveTo>
                    <a:pt x="488650" y="473402"/>
                  </a:moveTo>
                  <a:cubicBezTo>
                    <a:pt x="465762" y="473402"/>
                    <a:pt x="449916" y="485345"/>
                    <a:pt x="453166" y="500119"/>
                  </a:cubicBezTo>
                  <a:cubicBezTo>
                    <a:pt x="456552" y="515047"/>
                    <a:pt x="478086" y="527142"/>
                    <a:pt x="501246" y="527142"/>
                  </a:cubicBezTo>
                  <a:cubicBezTo>
                    <a:pt x="524270" y="527142"/>
                    <a:pt x="540116" y="515047"/>
                    <a:pt x="536594" y="500119"/>
                  </a:cubicBezTo>
                  <a:cubicBezTo>
                    <a:pt x="533073" y="485345"/>
                    <a:pt x="511539" y="473402"/>
                    <a:pt x="488650" y="473402"/>
                  </a:cubicBezTo>
                  <a:close/>
                  <a:moveTo>
                    <a:pt x="589820" y="473402"/>
                  </a:moveTo>
                  <a:cubicBezTo>
                    <a:pt x="566932" y="473402"/>
                    <a:pt x="551357" y="485345"/>
                    <a:pt x="555013" y="500119"/>
                  </a:cubicBezTo>
                  <a:cubicBezTo>
                    <a:pt x="558670" y="515047"/>
                    <a:pt x="580340" y="527142"/>
                    <a:pt x="603499" y="527142"/>
                  </a:cubicBezTo>
                  <a:cubicBezTo>
                    <a:pt x="626523" y="527142"/>
                    <a:pt x="642098" y="515047"/>
                    <a:pt x="638306" y="500119"/>
                  </a:cubicBezTo>
                  <a:cubicBezTo>
                    <a:pt x="634379" y="485345"/>
                    <a:pt x="612709" y="473402"/>
                    <a:pt x="589820" y="473402"/>
                  </a:cubicBezTo>
                  <a:close/>
                  <a:moveTo>
                    <a:pt x="692751" y="473402"/>
                  </a:moveTo>
                  <a:cubicBezTo>
                    <a:pt x="669727" y="473402"/>
                    <a:pt x="654423" y="485345"/>
                    <a:pt x="658215" y="500119"/>
                  </a:cubicBezTo>
                  <a:cubicBezTo>
                    <a:pt x="662278" y="515047"/>
                    <a:pt x="684083" y="527142"/>
                    <a:pt x="707378" y="527142"/>
                  </a:cubicBezTo>
                  <a:cubicBezTo>
                    <a:pt x="730402" y="527142"/>
                    <a:pt x="745842" y="515047"/>
                    <a:pt x="741643" y="500119"/>
                  </a:cubicBezTo>
                  <a:cubicBezTo>
                    <a:pt x="737445" y="485345"/>
                    <a:pt x="715640" y="473402"/>
                    <a:pt x="692751" y="473402"/>
                  </a:cubicBezTo>
                  <a:close/>
                  <a:moveTo>
                    <a:pt x="793921" y="473402"/>
                  </a:moveTo>
                  <a:cubicBezTo>
                    <a:pt x="771033" y="473402"/>
                    <a:pt x="755864" y="485345"/>
                    <a:pt x="760062" y="500119"/>
                  </a:cubicBezTo>
                  <a:cubicBezTo>
                    <a:pt x="764261" y="515047"/>
                    <a:pt x="786472" y="527142"/>
                    <a:pt x="809632" y="527142"/>
                  </a:cubicBezTo>
                  <a:cubicBezTo>
                    <a:pt x="832791" y="527142"/>
                    <a:pt x="847824" y="515047"/>
                    <a:pt x="843355" y="500119"/>
                  </a:cubicBezTo>
                  <a:cubicBezTo>
                    <a:pt x="839021" y="485345"/>
                    <a:pt x="816810" y="473402"/>
                    <a:pt x="793921" y="473402"/>
                  </a:cubicBezTo>
                  <a:close/>
                  <a:moveTo>
                    <a:pt x="895227" y="473402"/>
                  </a:moveTo>
                  <a:cubicBezTo>
                    <a:pt x="872338" y="473402"/>
                    <a:pt x="857305" y="485345"/>
                    <a:pt x="861774" y="500119"/>
                  </a:cubicBezTo>
                  <a:cubicBezTo>
                    <a:pt x="866379" y="515047"/>
                    <a:pt x="888726" y="527142"/>
                    <a:pt x="912021" y="527142"/>
                  </a:cubicBezTo>
                  <a:cubicBezTo>
                    <a:pt x="935045" y="527142"/>
                    <a:pt x="949943" y="515047"/>
                    <a:pt x="945202" y="500119"/>
                  </a:cubicBezTo>
                  <a:cubicBezTo>
                    <a:pt x="940462" y="485345"/>
                    <a:pt x="918115" y="473402"/>
                    <a:pt x="895227" y="473402"/>
                  </a:cubicBezTo>
                  <a:close/>
                  <a:moveTo>
                    <a:pt x="996397" y="473402"/>
                  </a:moveTo>
                  <a:cubicBezTo>
                    <a:pt x="973644" y="473402"/>
                    <a:pt x="958746" y="485345"/>
                    <a:pt x="963621" y="500119"/>
                  </a:cubicBezTo>
                  <a:cubicBezTo>
                    <a:pt x="968362" y="515047"/>
                    <a:pt x="991115" y="527142"/>
                    <a:pt x="1014274" y="527142"/>
                  </a:cubicBezTo>
                  <a:cubicBezTo>
                    <a:pt x="1037434" y="527142"/>
                    <a:pt x="1052061" y="515047"/>
                    <a:pt x="1047050" y="500119"/>
                  </a:cubicBezTo>
                  <a:cubicBezTo>
                    <a:pt x="1041903" y="485345"/>
                    <a:pt x="1019421" y="473402"/>
                    <a:pt x="996397" y="473402"/>
                  </a:cubicBezTo>
                  <a:close/>
                  <a:moveTo>
                    <a:pt x="1097702" y="473402"/>
                  </a:moveTo>
                  <a:cubicBezTo>
                    <a:pt x="1074814" y="473402"/>
                    <a:pt x="1060322" y="485345"/>
                    <a:pt x="1065333" y="500119"/>
                  </a:cubicBezTo>
                  <a:cubicBezTo>
                    <a:pt x="1070480" y="515047"/>
                    <a:pt x="1093368" y="527142"/>
                    <a:pt x="1116528" y="527142"/>
                  </a:cubicBezTo>
                  <a:cubicBezTo>
                    <a:pt x="1139687" y="527142"/>
                    <a:pt x="1154043" y="515047"/>
                    <a:pt x="1148761" y="500119"/>
                  </a:cubicBezTo>
                  <a:cubicBezTo>
                    <a:pt x="1143344" y="485345"/>
                    <a:pt x="1120591" y="473402"/>
                    <a:pt x="1097702" y="473402"/>
                  </a:cubicBezTo>
                  <a:close/>
                  <a:moveTo>
                    <a:pt x="1200498" y="473402"/>
                  </a:moveTo>
                  <a:cubicBezTo>
                    <a:pt x="1177745" y="473402"/>
                    <a:pt x="1163388" y="485345"/>
                    <a:pt x="1168806" y="500119"/>
                  </a:cubicBezTo>
                  <a:cubicBezTo>
                    <a:pt x="1174088" y="515047"/>
                    <a:pt x="1197383" y="527142"/>
                    <a:pt x="1220407" y="527142"/>
                  </a:cubicBezTo>
                  <a:cubicBezTo>
                    <a:pt x="1243566" y="527142"/>
                    <a:pt x="1257787" y="515047"/>
                    <a:pt x="1252098" y="500119"/>
                  </a:cubicBezTo>
                  <a:cubicBezTo>
                    <a:pt x="1246546" y="485345"/>
                    <a:pt x="1223522" y="473402"/>
                    <a:pt x="1200498" y="473402"/>
                  </a:cubicBezTo>
                  <a:close/>
                  <a:moveTo>
                    <a:pt x="1301803" y="473402"/>
                  </a:moveTo>
                  <a:cubicBezTo>
                    <a:pt x="1278915" y="473402"/>
                    <a:pt x="1264829" y="485345"/>
                    <a:pt x="1270518" y="500119"/>
                  </a:cubicBezTo>
                  <a:cubicBezTo>
                    <a:pt x="1276206" y="515047"/>
                    <a:pt x="1299501" y="527142"/>
                    <a:pt x="1322660" y="527142"/>
                  </a:cubicBezTo>
                  <a:cubicBezTo>
                    <a:pt x="1345820" y="527142"/>
                    <a:pt x="1359769" y="515047"/>
                    <a:pt x="1353810" y="500119"/>
                  </a:cubicBezTo>
                  <a:cubicBezTo>
                    <a:pt x="1347987" y="485345"/>
                    <a:pt x="1324692" y="473402"/>
                    <a:pt x="1301803" y="473402"/>
                  </a:cubicBezTo>
                  <a:close/>
                  <a:moveTo>
                    <a:pt x="1402973" y="473402"/>
                  </a:moveTo>
                  <a:cubicBezTo>
                    <a:pt x="1380220" y="473402"/>
                    <a:pt x="1366406" y="485345"/>
                    <a:pt x="1372365" y="500119"/>
                  </a:cubicBezTo>
                  <a:cubicBezTo>
                    <a:pt x="1378324" y="515047"/>
                    <a:pt x="1401890" y="527142"/>
                    <a:pt x="1425049" y="527142"/>
                  </a:cubicBezTo>
                  <a:cubicBezTo>
                    <a:pt x="1448209" y="527142"/>
                    <a:pt x="1461888" y="515047"/>
                    <a:pt x="1455658" y="500119"/>
                  </a:cubicBezTo>
                  <a:cubicBezTo>
                    <a:pt x="1449428" y="485345"/>
                    <a:pt x="1425997" y="473402"/>
                    <a:pt x="1402973" y="473402"/>
                  </a:cubicBezTo>
                  <a:close/>
                  <a:moveTo>
                    <a:pt x="1504279" y="473402"/>
                  </a:moveTo>
                  <a:cubicBezTo>
                    <a:pt x="1481390" y="473402"/>
                    <a:pt x="1467847" y="485345"/>
                    <a:pt x="1474077" y="500119"/>
                  </a:cubicBezTo>
                  <a:cubicBezTo>
                    <a:pt x="1480442" y="515047"/>
                    <a:pt x="1504279" y="527142"/>
                    <a:pt x="1527438" y="527142"/>
                  </a:cubicBezTo>
                  <a:cubicBezTo>
                    <a:pt x="1550462" y="527142"/>
                    <a:pt x="1564006" y="515047"/>
                    <a:pt x="1557505" y="500119"/>
                  </a:cubicBezTo>
                  <a:cubicBezTo>
                    <a:pt x="1551004" y="485345"/>
                    <a:pt x="1527303" y="473402"/>
                    <a:pt x="1504279" y="473402"/>
                  </a:cubicBezTo>
                  <a:close/>
                  <a:moveTo>
                    <a:pt x="1605720" y="473402"/>
                  </a:moveTo>
                  <a:cubicBezTo>
                    <a:pt x="1582696" y="473402"/>
                    <a:pt x="1569423" y="485345"/>
                    <a:pt x="1575924" y="500119"/>
                  </a:cubicBezTo>
                  <a:cubicBezTo>
                    <a:pt x="1582560" y="515047"/>
                    <a:pt x="1606532" y="527142"/>
                    <a:pt x="1629692" y="527142"/>
                  </a:cubicBezTo>
                  <a:cubicBezTo>
                    <a:pt x="1652851" y="527142"/>
                    <a:pt x="1666124" y="515047"/>
                    <a:pt x="1659217" y="500119"/>
                  </a:cubicBezTo>
                  <a:cubicBezTo>
                    <a:pt x="1652445" y="485345"/>
                    <a:pt x="1628473" y="473402"/>
                    <a:pt x="1605720" y="473402"/>
                  </a:cubicBezTo>
                  <a:close/>
                  <a:moveTo>
                    <a:pt x="1708515" y="473402"/>
                  </a:moveTo>
                  <a:cubicBezTo>
                    <a:pt x="1685627" y="473402"/>
                    <a:pt x="1672489" y="485345"/>
                    <a:pt x="1679397" y="500119"/>
                  </a:cubicBezTo>
                  <a:cubicBezTo>
                    <a:pt x="1686168" y="515047"/>
                    <a:pt x="1710547" y="527142"/>
                    <a:pt x="1733706" y="527142"/>
                  </a:cubicBezTo>
                  <a:cubicBezTo>
                    <a:pt x="1756730" y="527142"/>
                    <a:pt x="1769732" y="515047"/>
                    <a:pt x="1762689" y="500119"/>
                  </a:cubicBezTo>
                  <a:cubicBezTo>
                    <a:pt x="1755647" y="485345"/>
                    <a:pt x="1731404" y="473402"/>
                    <a:pt x="1708515" y="473402"/>
                  </a:cubicBezTo>
                  <a:close/>
                  <a:moveTo>
                    <a:pt x="1809821" y="473402"/>
                  </a:moveTo>
                  <a:cubicBezTo>
                    <a:pt x="1786932" y="473402"/>
                    <a:pt x="1774066" y="485345"/>
                    <a:pt x="1781108" y="500119"/>
                  </a:cubicBezTo>
                  <a:cubicBezTo>
                    <a:pt x="1788286" y="515047"/>
                    <a:pt x="1812800" y="527142"/>
                    <a:pt x="1835960" y="527142"/>
                  </a:cubicBezTo>
                  <a:cubicBezTo>
                    <a:pt x="1859119" y="527142"/>
                    <a:pt x="1871850" y="515047"/>
                    <a:pt x="1864536" y="500119"/>
                  </a:cubicBezTo>
                  <a:cubicBezTo>
                    <a:pt x="1857223" y="485345"/>
                    <a:pt x="1832709" y="473402"/>
                    <a:pt x="1809821" y="473402"/>
                  </a:cubicBezTo>
                  <a:close/>
                  <a:moveTo>
                    <a:pt x="1911126" y="473402"/>
                  </a:moveTo>
                  <a:cubicBezTo>
                    <a:pt x="1888238" y="473402"/>
                    <a:pt x="1875642" y="485345"/>
                    <a:pt x="1882956" y="500119"/>
                  </a:cubicBezTo>
                  <a:cubicBezTo>
                    <a:pt x="1890405" y="515047"/>
                    <a:pt x="1915189" y="527142"/>
                    <a:pt x="1938213" y="527142"/>
                  </a:cubicBezTo>
                  <a:cubicBezTo>
                    <a:pt x="1961508" y="527142"/>
                    <a:pt x="1973968" y="515047"/>
                    <a:pt x="1966384" y="500119"/>
                  </a:cubicBezTo>
                  <a:cubicBezTo>
                    <a:pt x="1958799" y="485345"/>
                    <a:pt x="1934015" y="473402"/>
                    <a:pt x="1911126" y="473402"/>
                  </a:cubicBezTo>
                  <a:close/>
                  <a:moveTo>
                    <a:pt x="2012432" y="473402"/>
                  </a:moveTo>
                  <a:cubicBezTo>
                    <a:pt x="1989408" y="473402"/>
                    <a:pt x="1977219" y="485345"/>
                    <a:pt x="1984803" y="500119"/>
                  </a:cubicBezTo>
                  <a:cubicBezTo>
                    <a:pt x="1992523" y="515047"/>
                    <a:pt x="2017443" y="527142"/>
                    <a:pt x="2040738" y="527142"/>
                  </a:cubicBezTo>
                  <a:cubicBezTo>
                    <a:pt x="2063897" y="527142"/>
                    <a:pt x="2076086" y="515047"/>
                    <a:pt x="2068096" y="500119"/>
                  </a:cubicBezTo>
                  <a:cubicBezTo>
                    <a:pt x="2060240" y="485345"/>
                    <a:pt x="2035320" y="473402"/>
                    <a:pt x="2012432" y="473402"/>
                  </a:cubicBezTo>
                  <a:close/>
                  <a:moveTo>
                    <a:pt x="2113737" y="473402"/>
                  </a:moveTo>
                  <a:cubicBezTo>
                    <a:pt x="2090849" y="473402"/>
                    <a:pt x="2078660" y="485345"/>
                    <a:pt x="2086650" y="500119"/>
                  </a:cubicBezTo>
                  <a:cubicBezTo>
                    <a:pt x="2094641" y="515047"/>
                    <a:pt x="2119967" y="527142"/>
                    <a:pt x="2142991" y="527142"/>
                  </a:cubicBezTo>
                  <a:cubicBezTo>
                    <a:pt x="2166286" y="527142"/>
                    <a:pt x="2178340" y="515047"/>
                    <a:pt x="2170078" y="500119"/>
                  </a:cubicBezTo>
                  <a:cubicBezTo>
                    <a:pt x="2161817" y="485345"/>
                    <a:pt x="2136761" y="473402"/>
                    <a:pt x="2113737" y="473402"/>
                  </a:cubicBezTo>
                  <a:close/>
                  <a:moveTo>
                    <a:pt x="400482" y="538549"/>
                  </a:moveTo>
                  <a:cubicBezTo>
                    <a:pt x="377322" y="538549"/>
                    <a:pt x="361070" y="550797"/>
                    <a:pt x="364185" y="565955"/>
                  </a:cubicBezTo>
                  <a:cubicBezTo>
                    <a:pt x="367300" y="581265"/>
                    <a:pt x="388834" y="593590"/>
                    <a:pt x="412265" y="593590"/>
                  </a:cubicBezTo>
                  <a:cubicBezTo>
                    <a:pt x="435695" y="593590"/>
                    <a:pt x="451947" y="581265"/>
                    <a:pt x="448561" y="565955"/>
                  </a:cubicBezTo>
                  <a:cubicBezTo>
                    <a:pt x="445176" y="550797"/>
                    <a:pt x="423641" y="538549"/>
                    <a:pt x="400482" y="538549"/>
                  </a:cubicBezTo>
                  <a:close/>
                  <a:moveTo>
                    <a:pt x="503413" y="538549"/>
                  </a:moveTo>
                  <a:cubicBezTo>
                    <a:pt x="480118" y="538549"/>
                    <a:pt x="464136" y="550797"/>
                    <a:pt x="467522" y="565955"/>
                  </a:cubicBezTo>
                  <a:cubicBezTo>
                    <a:pt x="470908" y="581265"/>
                    <a:pt x="492849" y="593590"/>
                    <a:pt x="516279" y="593590"/>
                  </a:cubicBezTo>
                  <a:cubicBezTo>
                    <a:pt x="539709" y="593590"/>
                    <a:pt x="555691" y="581265"/>
                    <a:pt x="551898" y="565955"/>
                  </a:cubicBezTo>
                  <a:cubicBezTo>
                    <a:pt x="548242" y="550797"/>
                    <a:pt x="526572" y="538549"/>
                    <a:pt x="503413" y="538549"/>
                  </a:cubicBezTo>
                  <a:close/>
                  <a:moveTo>
                    <a:pt x="607698" y="538549"/>
                  </a:moveTo>
                  <a:cubicBezTo>
                    <a:pt x="584403" y="538549"/>
                    <a:pt x="568692" y="550797"/>
                    <a:pt x="572485" y="565955"/>
                  </a:cubicBezTo>
                  <a:cubicBezTo>
                    <a:pt x="576141" y="581265"/>
                    <a:pt x="598217" y="593590"/>
                    <a:pt x="621648" y="593590"/>
                  </a:cubicBezTo>
                  <a:cubicBezTo>
                    <a:pt x="645078" y="593590"/>
                    <a:pt x="660788" y="581265"/>
                    <a:pt x="656861" y="565955"/>
                  </a:cubicBezTo>
                  <a:cubicBezTo>
                    <a:pt x="652933" y="550797"/>
                    <a:pt x="630857" y="538549"/>
                    <a:pt x="607698" y="538549"/>
                  </a:cubicBezTo>
                  <a:close/>
                  <a:moveTo>
                    <a:pt x="710493" y="538549"/>
                  </a:moveTo>
                  <a:cubicBezTo>
                    <a:pt x="687334" y="538549"/>
                    <a:pt x="671759" y="550797"/>
                    <a:pt x="675822" y="565955"/>
                  </a:cubicBezTo>
                  <a:cubicBezTo>
                    <a:pt x="679885" y="581265"/>
                    <a:pt x="702096" y="593590"/>
                    <a:pt x="725526" y="593590"/>
                  </a:cubicBezTo>
                  <a:cubicBezTo>
                    <a:pt x="748957" y="593590"/>
                    <a:pt x="764532" y="581265"/>
                    <a:pt x="760198" y="565955"/>
                  </a:cubicBezTo>
                  <a:cubicBezTo>
                    <a:pt x="755999" y="550797"/>
                    <a:pt x="733788" y="538549"/>
                    <a:pt x="710493" y="538549"/>
                  </a:cubicBezTo>
                  <a:close/>
                  <a:moveTo>
                    <a:pt x="813424" y="538549"/>
                  </a:moveTo>
                  <a:cubicBezTo>
                    <a:pt x="790129" y="538549"/>
                    <a:pt x="774825" y="550797"/>
                    <a:pt x="779159" y="565955"/>
                  </a:cubicBezTo>
                  <a:cubicBezTo>
                    <a:pt x="783493" y="581265"/>
                    <a:pt x="805975" y="593590"/>
                    <a:pt x="829405" y="593590"/>
                  </a:cubicBezTo>
                  <a:cubicBezTo>
                    <a:pt x="852835" y="593590"/>
                    <a:pt x="868140" y="581265"/>
                    <a:pt x="863535" y="565955"/>
                  </a:cubicBezTo>
                  <a:cubicBezTo>
                    <a:pt x="859066" y="550797"/>
                    <a:pt x="836583" y="538549"/>
                    <a:pt x="813424" y="538549"/>
                  </a:cubicBezTo>
                  <a:close/>
                  <a:moveTo>
                    <a:pt x="916219" y="538549"/>
                  </a:moveTo>
                  <a:cubicBezTo>
                    <a:pt x="893060" y="538549"/>
                    <a:pt x="877891" y="550797"/>
                    <a:pt x="882496" y="565955"/>
                  </a:cubicBezTo>
                  <a:cubicBezTo>
                    <a:pt x="887101" y="581265"/>
                    <a:pt x="909854" y="593590"/>
                    <a:pt x="933284" y="593590"/>
                  </a:cubicBezTo>
                  <a:cubicBezTo>
                    <a:pt x="956714" y="593590"/>
                    <a:pt x="971748" y="581265"/>
                    <a:pt x="966872" y="565955"/>
                  </a:cubicBezTo>
                  <a:cubicBezTo>
                    <a:pt x="961996" y="550797"/>
                    <a:pt x="939379" y="538549"/>
                    <a:pt x="916219" y="538549"/>
                  </a:cubicBezTo>
                  <a:close/>
                  <a:moveTo>
                    <a:pt x="1019014" y="538549"/>
                  </a:moveTo>
                  <a:cubicBezTo>
                    <a:pt x="995855" y="538549"/>
                    <a:pt x="980957" y="550797"/>
                    <a:pt x="985833" y="565955"/>
                  </a:cubicBezTo>
                  <a:cubicBezTo>
                    <a:pt x="990844" y="581265"/>
                    <a:pt x="1013868" y="593590"/>
                    <a:pt x="1037298" y="593590"/>
                  </a:cubicBezTo>
                  <a:cubicBezTo>
                    <a:pt x="1060729" y="593590"/>
                    <a:pt x="1075491" y="581265"/>
                    <a:pt x="1070344" y="565955"/>
                  </a:cubicBezTo>
                  <a:cubicBezTo>
                    <a:pt x="1065198" y="550797"/>
                    <a:pt x="1042309" y="538549"/>
                    <a:pt x="1019014" y="538549"/>
                  </a:cubicBezTo>
                  <a:close/>
                  <a:moveTo>
                    <a:pt x="1121945" y="538549"/>
                  </a:moveTo>
                  <a:cubicBezTo>
                    <a:pt x="1098650" y="538549"/>
                    <a:pt x="1084023" y="550797"/>
                    <a:pt x="1089170" y="565955"/>
                  </a:cubicBezTo>
                  <a:cubicBezTo>
                    <a:pt x="1094452" y="581265"/>
                    <a:pt x="1117747" y="593590"/>
                    <a:pt x="1141177" y="593590"/>
                  </a:cubicBezTo>
                  <a:cubicBezTo>
                    <a:pt x="1164607" y="593590"/>
                    <a:pt x="1179099" y="581265"/>
                    <a:pt x="1173682" y="565955"/>
                  </a:cubicBezTo>
                  <a:cubicBezTo>
                    <a:pt x="1168129" y="550797"/>
                    <a:pt x="1145105" y="538549"/>
                    <a:pt x="1121945" y="538549"/>
                  </a:cubicBezTo>
                  <a:close/>
                  <a:moveTo>
                    <a:pt x="1224605" y="538549"/>
                  </a:moveTo>
                  <a:cubicBezTo>
                    <a:pt x="1201581" y="538549"/>
                    <a:pt x="1187090" y="550797"/>
                    <a:pt x="1192642" y="565955"/>
                  </a:cubicBezTo>
                  <a:cubicBezTo>
                    <a:pt x="1198195" y="581265"/>
                    <a:pt x="1221626" y="593590"/>
                    <a:pt x="1245056" y="593590"/>
                  </a:cubicBezTo>
                  <a:cubicBezTo>
                    <a:pt x="1268486" y="593590"/>
                    <a:pt x="1282707" y="581265"/>
                    <a:pt x="1277019" y="565955"/>
                  </a:cubicBezTo>
                  <a:cubicBezTo>
                    <a:pt x="1271195" y="550797"/>
                    <a:pt x="1247900" y="538549"/>
                    <a:pt x="1224605" y="538549"/>
                  </a:cubicBezTo>
                  <a:close/>
                  <a:moveTo>
                    <a:pt x="1327536" y="538549"/>
                  </a:moveTo>
                  <a:cubicBezTo>
                    <a:pt x="1304376" y="538549"/>
                    <a:pt x="1290156" y="550797"/>
                    <a:pt x="1295979" y="565955"/>
                  </a:cubicBezTo>
                  <a:cubicBezTo>
                    <a:pt x="1301803" y="581265"/>
                    <a:pt x="1325504" y="593590"/>
                    <a:pt x="1348935" y="593590"/>
                  </a:cubicBezTo>
                  <a:cubicBezTo>
                    <a:pt x="1372500" y="593590"/>
                    <a:pt x="1386450" y="581265"/>
                    <a:pt x="1380356" y="565955"/>
                  </a:cubicBezTo>
                  <a:cubicBezTo>
                    <a:pt x="1374396" y="550797"/>
                    <a:pt x="1350695" y="538549"/>
                    <a:pt x="1327536" y="538549"/>
                  </a:cubicBezTo>
                  <a:close/>
                  <a:moveTo>
                    <a:pt x="1430331" y="538549"/>
                  </a:moveTo>
                  <a:cubicBezTo>
                    <a:pt x="1407172" y="538549"/>
                    <a:pt x="1393357" y="550797"/>
                    <a:pt x="1399452" y="565955"/>
                  </a:cubicBezTo>
                  <a:cubicBezTo>
                    <a:pt x="1405547" y="581265"/>
                    <a:pt x="1429519" y="593590"/>
                    <a:pt x="1452813" y="593590"/>
                  </a:cubicBezTo>
                  <a:cubicBezTo>
                    <a:pt x="1476379" y="593590"/>
                    <a:pt x="1490058" y="581265"/>
                    <a:pt x="1483693" y="565955"/>
                  </a:cubicBezTo>
                  <a:cubicBezTo>
                    <a:pt x="1477463" y="550797"/>
                    <a:pt x="1453491" y="538549"/>
                    <a:pt x="1430331" y="538549"/>
                  </a:cubicBezTo>
                  <a:close/>
                  <a:moveTo>
                    <a:pt x="1533262" y="538549"/>
                  </a:moveTo>
                  <a:cubicBezTo>
                    <a:pt x="1509967" y="538549"/>
                    <a:pt x="1496424" y="550797"/>
                    <a:pt x="1502789" y="565955"/>
                  </a:cubicBezTo>
                  <a:cubicBezTo>
                    <a:pt x="1509290" y="581265"/>
                    <a:pt x="1533397" y="593590"/>
                    <a:pt x="1556828" y="593590"/>
                  </a:cubicBezTo>
                  <a:cubicBezTo>
                    <a:pt x="1580258" y="593590"/>
                    <a:pt x="1593802" y="581265"/>
                    <a:pt x="1587165" y="565955"/>
                  </a:cubicBezTo>
                  <a:cubicBezTo>
                    <a:pt x="1580529" y="550797"/>
                    <a:pt x="1556421" y="538549"/>
                    <a:pt x="1533262" y="538549"/>
                  </a:cubicBezTo>
                  <a:close/>
                  <a:moveTo>
                    <a:pt x="1636057" y="538549"/>
                  </a:moveTo>
                  <a:cubicBezTo>
                    <a:pt x="1612898" y="538549"/>
                    <a:pt x="1599490" y="550797"/>
                    <a:pt x="1606262" y="565955"/>
                  </a:cubicBezTo>
                  <a:cubicBezTo>
                    <a:pt x="1612898" y="581265"/>
                    <a:pt x="1637276" y="593590"/>
                    <a:pt x="1660842" y="593590"/>
                  </a:cubicBezTo>
                  <a:cubicBezTo>
                    <a:pt x="1684137" y="593590"/>
                    <a:pt x="1697545" y="581265"/>
                    <a:pt x="1690638" y="565955"/>
                  </a:cubicBezTo>
                  <a:cubicBezTo>
                    <a:pt x="1683730" y="550797"/>
                    <a:pt x="1659217" y="538549"/>
                    <a:pt x="1636057" y="538549"/>
                  </a:cubicBezTo>
                  <a:close/>
                  <a:moveTo>
                    <a:pt x="1738988" y="538549"/>
                  </a:moveTo>
                  <a:cubicBezTo>
                    <a:pt x="1715693" y="538549"/>
                    <a:pt x="1702691" y="550797"/>
                    <a:pt x="1709599" y="565955"/>
                  </a:cubicBezTo>
                  <a:cubicBezTo>
                    <a:pt x="1716641" y="581265"/>
                    <a:pt x="1741290" y="593590"/>
                    <a:pt x="1764721" y="593590"/>
                  </a:cubicBezTo>
                  <a:cubicBezTo>
                    <a:pt x="1788151" y="593590"/>
                    <a:pt x="1801288" y="581265"/>
                    <a:pt x="1793975" y="565955"/>
                  </a:cubicBezTo>
                  <a:cubicBezTo>
                    <a:pt x="1786797" y="550797"/>
                    <a:pt x="1762147" y="538549"/>
                    <a:pt x="1738988" y="538549"/>
                  </a:cubicBezTo>
                  <a:close/>
                  <a:moveTo>
                    <a:pt x="1841919" y="538549"/>
                  </a:moveTo>
                  <a:cubicBezTo>
                    <a:pt x="1818624" y="538549"/>
                    <a:pt x="1805758" y="550797"/>
                    <a:pt x="1813071" y="565955"/>
                  </a:cubicBezTo>
                  <a:cubicBezTo>
                    <a:pt x="1820385" y="581265"/>
                    <a:pt x="1845305" y="593590"/>
                    <a:pt x="1868735" y="593590"/>
                  </a:cubicBezTo>
                  <a:cubicBezTo>
                    <a:pt x="1892165" y="593590"/>
                    <a:pt x="1905032" y="581265"/>
                    <a:pt x="1897447" y="565955"/>
                  </a:cubicBezTo>
                  <a:cubicBezTo>
                    <a:pt x="1889863" y="550797"/>
                    <a:pt x="1865078" y="538549"/>
                    <a:pt x="1841919" y="538549"/>
                  </a:cubicBezTo>
                  <a:close/>
                  <a:moveTo>
                    <a:pt x="1944714" y="538549"/>
                  </a:moveTo>
                  <a:cubicBezTo>
                    <a:pt x="1921555" y="538549"/>
                    <a:pt x="1908824" y="550797"/>
                    <a:pt x="1916408" y="565955"/>
                  </a:cubicBezTo>
                  <a:cubicBezTo>
                    <a:pt x="1923993" y="581265"/>
                    <a:pt x="1949183" y="593590"/>
                    <a:pt x="1972614" y="593590"/>
                  </a:cubicBezTo>
                  <a:cubicBezTo>
                    <a:pt x="1996044" y="593590"/>
                    <a:pt x="2008640" y="581265"/>
                    <a:pt x="2000784" y="565955"/>
                  </a:cubicBezTo>
                  <a:cubicBezTo>
                    <a:pt x="1993065" y="550797"/>
                    <a:pt x="1967874" y="538549"/>
                    <a:pt x="1944714" y="538549"/>
                  </a:cubicBezTo>
                  <a:close/>
                  <a:moveTo>
                    <a:pt x="2150440" y="538549"/>
                  </a:moveTo>
                  <a:cubicBezTo>
                    <a:pt x="2127281" y="538549"/>
                    <a:pt x="2115092" y="550797"/>
                    <a:pt x="2123353" y="565955"/>
                  </a:cubicBezTo>
                  <a:cubicBezTo>
                    <a:pt x="2131479" y="581265"/>
                    <a:pt x="2157212" y="593590"/>
                    <a:pt x="2180642" y="593590"/>
                  </a:cubicBezTo>
                  <a:cubicBezTo>
                    <a:pt x="2204073" y="593590"/>
                    <a:pt x="2216126" y="581265"/>
                    <a:pt x="2207729" y="565955"/>
                  </a:cubicBezTo>
                  <a:cubicBezTo>
                    <a:pt x="2199332" y="550797"/>
                    <a:pt x="2173735" y="538549"/>
                    <a:pt x="2150440" y="538549"/>
                  </a:cubicBezTo>
                  <a:close/>
                  <a:moveTo>
                    <a:pt x="415244" y="605303"/>
                  </a:moveTo>
                  <a:cubicBezTo>
                    <a:pt x="391679" y="605303"/>
                    <a:pt x="375291" y="617857"/>
                    <a:pt x="378541" y="633474"/>
                  </a:cubicBezTo>
                  <a:cubicBezTo>
                    <a:pt x="381656" y="649091"/>
                    <a:pt x="403597" y="661875"/>
                    <a:pt x="427298" y="661875"/>
                  </a:cubicBezTo>
                  <a:cubicBezTo>
                    <a:pt x="450999" y="661875"/>
                    <a:pt x="467387" y="649091"/>
                    <a:pt x="464001" y="633474"/>
                  </a:cubicBezTo>
                  <a:cubicBezTo>
                    <a:pt x="460480" y="617857"/>
                    <a:pt x="438675" y="605303"/>
                    <a:pt x="415244" y="605303"/>
                  </a:cubicBezTo>
                  <a:close/>
                  <a:moveTo>
                    <a:pt x="519665" y="605303"/>
                  </a:moveTo>
                  <a:cubicBezTo>
                    <a:pt x="496099" y="605303"/>
                    <a:pt x="479982" y="617857"/>
                    <a:pt x="483504" y="633474"/>
                  </a:cubicBezTo>
                  <a:cubicBezTo>
                    <a:pt x="486890" y="649091"/>
                    <a:pt x="509101" y="661875"/>
                    <a:pt x="532802" y="661875"/>
                  </a:cubicBezTo>
                  <a:cubicBezTo>
                    <a:pt x="556503" y="661875"/>
                    <a:pt x="572755" y="649091"/>
                    <a:pt x="568963" y="633474"/>
                  </a:cubicBezTo>
                  <a:cubicBezTo>
                    <a:pt x="565171" y="617857"/>
                    <a:pt x="543095" y="605303"/>
                    <a:pt x="519665" y="605303"/>
                  </a:cubicBezTo>
                  <a:close/>
                  <a:moveTo>
                    <a:pt x="623950" y="605303"/>
                  </a:moveTo>
                  <a:cubicBezTo>
                    <a:pt x="600384" y="605303"/>
                    <a:pt x="584538" y="617857"/>
                    <a:pt x="588331" y="633474"/>
                  </a:cubicBezTo>
                  <a:cubicBezTo>
                    <a:pt x="592123" y="649091"/>
                    <a:pt x="614470" y="661875"/>
                    <a:pt x="638306" y="661875"/>
                  </a:cubicBezTo>
                  <a:cubicBezTo>
                    <a:pt x="662007" y="661875"/>
                    <a:pt x="677853" y="649091"/>
                    <a:pt x="673790" y="633474"/>
                  </a:cubicBezTo>
                  <a:cubicBezTo>
                    <a:pt x="669727" y="617857"/>
                    <a:pt x="647380" y="605303"/>
                    <a:pt x="623950" y="605303"/>
                  </a:cubicBezTo>
                  <a:close/>
                  <a:moveTo>
                    <a:pt x="728371" y="605303"/>
                  </a:moveTo>
                  <a:cubicBezTo>
                    <a:pt x="704805" y="605303"/>
                    <a:pt x="689094" y="617857"/>
                    <a:pt x="693293" y="633474"/>
                  </a:cubicBezTo>
                  <a:cubicBezTo>
                    <a:pt x="697356" y="649091"/>
                    <a:pt x="719974" y="661875"/>
                    <a:pt x="743810" y="661875"/>
                  </a:cubicBezTo>
                  <a:cubicBezTo>
                    <a:pt x="767511" y="661875"/>
                    <a:pt x="783222" y="649091"/>
                    <a:pt x="778752" y="633474"/>
                  </a:cubicBezTo>
                  <a:cubicBezTo>
                    <a:pt x="774419" y="617857"/>
                    <a:pt x="751801" y="605303"/>
                    <a:pt x="728371" y="605303"/>
                  </a:cubicBezTo>
                  <a:close/>
                  <a:moveTo>
                    <a:pt x="832791" y="605303"/>
                  </a:moveTo>
                  <a:cubicBezTo>
                    <a:pt x="809225" y="605303"/>
                    <a:pt x="793786" y="617857"/>
                    <a:pt x="798255" y="633474"/>
                  </a:cubicBezTo>
                  <a:cubicBezTo>
                    <a:pt x="802724" y="649091"/>
                    <a:pt x="825478" y="661875"/>
                    <a:pt x="849314" y="661875"/>
                  </a:cubicBezTo>
                  <a:cubicBezTo>
                    <a:pt x="873015" y="661875"/>
                    <a:pt x="888455" y="649091"/>
                    <a:pt x="883715" y="633474"/>
                  </a:cubicBezTo>
                  <a:cubicBezTo>
                    <a:pt x="879110" y="617857"/>
                    <a:pt x="856357" y="605303"/>
                    <a:pt x="832791" y="605303"/>
                  </a:cubicBezTo>
                  <a:close/>
                  <a:moveTo>
                    <a:pt x="937212" y="605303"/>
                  </a:moveTo>
                  <a:cubicBezTo>
                    <a:pt x="913646" y="605303"/>
                    <a:pt x="898477" y="617857"/>
                    <a:pt x="903217" y="633474"/>
                  </a:cubicBezTo>
                  <a:cubicBezTo>
                    <a:pt x="907958" y="649091"/>
                    <a:pt x="930982" y="661875"/>
                    <a:pt x="954818" y="661875"/>
                  </a:cubicBezTo>
                  <a:cubicBezTo>
                    <a:pt x="978519" y="661875"/>
                    <a:pt x="993688" y="649091"/>
                    <a:pt x="988677" y="633474"/>
                  </a:cubicBezTo>
                  <a:cubicBezTo>
                    <a:pt x="983666" y="617857"/>
                    <a:pt x="960642" y="605303"/>
                    <a:pt x="937212" y="605303"/>
                  </a:cubicBezTo>
                  <a:close/>
                  <a:moveTo>
                    <a:pt x="1041632" y="605303"/>
                  </a:moveTo>
                  <a:cubicBezTo>
                    <a:pt x="1018202" y="605303"/>
                    <a:pt x="1003169" y="617857"/>
                    <a:pt x="1008180" y="633474"/>
                  </a:cubicBezTo>
                  <a:cubicBezTo>
                    <a:pt x="1013191" y="649091"/>
                    <a:pt x="1036621" y="661875"/>
                    <a:pt x="1060322" y="661875"/>
                  </a:cubicBezTo>
                  <a:cubicBezTo>
                    <a:pt x="1084023" y="661875"/>
                    <a:pt x="1098921" y="649091"/>
                    <a:pt x="1093639" y="633474"/>
                  </a:cubicBezTo>
                  <a:cubicBezTo>
                    <a:pt x="1088357" y="617857"/>
                    <a:pt x="1065198" y="605303"/>
                    <a:pt x="1041632" y="605303"/>
                  </a:cubicBezTo>
                  <a:close/>
                  <a:moveTo>
                    <a:pt x="1144427" y="605303"/>
                  </a:moveTo>
                  <a:cubicBezTo>
                    <a:pt x="1120997" y="605303"/>
                    <a:pt x="1106235" y="617857"/>
                    <a:pt x="1111517" y="633474"/>
                  </a:cubicBezTo>
                  <a:cubicBezTo>
                    <a:pt x="1116934" y="649091"/>
                    <a:pt x="1140500" y="661875"/>
                    <a:pt x="1164336" y="661875"/>
                  </a:cubicBezTo>
                  <a:cubicBezTo>
                    <a:pt x="1188038" y="661875"/>
                    <a:pt x="1202665" y="649091"/>
                    <a:pt x="1196976" y="633474"/>
                  </a:cubicBezTo>
                  <a:cubicBezTo>
                    <a:pt x="1191424" y="617857"/>
                    <a:pt x="1167858" y="605303"/>
                    <a:pt x="1144427" y="605303"/>
                  </a:cubicBezTo>
                  <a:close/>
                  <a:moveTo>
                    <a:pt x="1248848" y="605303"/>
                  </a:moveTo>
                  <a:cubicBezTo>
                    <a:pt x="1225418" y="605303"/>
                    <a:pt x="1210791" y="617857"/>
                    <a:pt x="1216479" y="633474"/>
                  </a:cubicBezTo>
                  <a:cubicBezTo>
                    <a:pt x="1222167" y="649091"/>
                    <a:pt x="1246004" y="661875"/>
                    <a:pt x="1269705" y="661875"/>
                  </a:cubicBezTo>
                  <a:cubicBezTo>
                    <a:pt x="1293542" y="661875"/>
                    <a:pt x="1307898" y="649091"/>
                    <a:pt x="1301939" y="633474"/>
                  </a:cubicBezTo>
                  <a:cubicBezTo>
                    <a:pt x="1296115" y="617857"/>
                    <a:pt x="1272278" y="605303"/>
                    <a:pt x="1248848" y="605303"/>
                  </a:cubicBezTo>
                  <a:close/>
                  <a:moveTo>
                    <a:pt x="1353269" y="605303"/>
                  </a:moveTo>
                  <a:cubicBezTo>
                    <a:pt x="1329703" y="605303"/>
                    <a:pt x="1315482" y="617857"/>
                    <a:pt x="1321441" y="633474"/>
                  </a:cubicBezTo>
                  <a:cubicBezTo>
                    <a:pt x="1327400" y="649091"/>
                    <a:pt x="1351508" y="661875"/>
                    <a:pt x="1375209" y="661875"/>
                  </a:cubicBezTo>
                  <a:cubicBezTo>
                    <a:pt x="1399046" y="661875"/>
                    <a:pt x="1413131" y="649091"/>
                    <a:pt x="1406901" y="633474"/>
                  </a:cubicBezTo>
                  <a:cubicBezTo>
                    <a:pt x="1400806" y="617857"/>
                    <a:pt x="1376699" y="605303"/>
                    <a:pt x="1353269" y="605303"/>
                  </a:cubicBezTo>
                  <a:close/>
                  <a:moveTo>
                    <a:pt x="1457689" y="605303"/>
                  </a:moveTo>
                  <a:cubicBezTo>
                    <a:pt x="1434123" y="605303"/>
                    <a:pt x="1420174" y="617857"/>
                    <a:pt x="1426404" y="633474"/>
                  </a:cubicBezTo>
                  <a:cubicBezTo>
                    <a:pt x="1432769" y="649091"/>
                    <a:pt x="1457012" y="661875"/>
                    <a:pt x="1480713" y="661875"/>
                  </a:cubicBezTo>
                  <a:cubicBezTo>
                    <a:pt x="1504550" y="661875"/>
                    <a:pt x="1518364" y="649091"/>
                    <a:pt x="1511863" y="633474"/>
                  </a:cubicBezTo>
                  <a:cubicBezTo>
                    <a:pt x="1505362" y="617857"/>
                    <a:pt x="1481119" y="605303"/>
                    <a:pt x="1457689" y="605303"/>
                  </a:cubicBezTo>
                  <a:close/>
                  <a:moveTo>
                    <a:pt x="1562110" y="605303"/>
                  </a:moveTo>
                  <a:cubicBezTo>
                    <a:pt x="1538679" y="605303"/>
                    <a:pt x="1524865" y="617857"/>
                    <a:pt x="1531501" y="633474"/>
                  </a:cubicBezTo>
                  <a:cubicBezTo>
                    <a:pt x="1538002" y="649091"/>
                    <a:pt x="1562651" y="661875"/>
                    <a:pt x="1586353" y="661875"/>
                  </a:cubicBezTo>
                  <a:cubicBezTo>
                    <a:pt x="1610054" y="661875"/>
                    <a:pt x="1623733" y="649091"/>
                    <a:pt x="1616825" y="633474"/>
                  </a:cubicBezTo>
                  <a:cubicBezTo>
                    <a:pt x="1610054" y="617857"/>
                    <a:pt x="1585675" y="605303"/>
                    <a:pt x="1562110" y="605303"/>
                  </a:cubicBezTo>
                  <a:close/>
                  <a:moveTo>
                    <a:pt x="1666530" y="605303"/>
                  </a:moveTo>
                  <a:cubicBezTo>
                    <a:pt x="1642964" y="605303"/>
                    <a:pt x="1629556" y="617857"/>
                    <a:pt x="1636464" y="633474"/>
                  </a:cubicBezTo>
                  <a:cubicBezTo>
                    <a:pt x="1643371" y="649091"/>
                    <a:pt x="1668155" y="661875"/>
                    <a:pt x="1691992" y="661875"/>
                  </a:cubicBezTo>
                  <a:cubicBezTo>
                    <a:pt x="1715693" y="661875"/>
                    <a:pt x="1729101" y="649091"/>
                    <a:pt x="1721923" y="633474"/>
                  </a:cubicBezTo>
                  <a:cubicBezTo>
                    <a:pt x="1714881" y="617857"/>
                    <a:pt x="1689961" y="605303"/>
                    <a:pt x="1666530" y="605303"/>
                  </a:cubicBezTo>
                  <a:close/>
                  <a:moveTo>
                    <a:pt x="1873882" y="605303"/>
                  </a:moveTo>
                  <a:cubicBezTo>
                    <a:pt x="1850451" y="605303"/>
                    <a:pt x="1837449" y="617857"/>
                    <a:pt x="1844898" y="633474"/>
                  </a:cubicBezTo>
                  <a:cubicBezTo>
                    <a:pt x="1852347" y="649091"/>
                    <a:pt x="1877674" y="661875"/>
                    <a:pt x="1901510" y="661875"/>
                  </a:cubicBezTo>
                  <a:cubicBezTo>
                    <a:pt x="1925211" y="661875"/>
                    <a:pt x="1938078" y="649091"/>
                    <a:pt x="1930358" y="633474"/>
                  </a:cubicBezTo>
                  <a:cubicBezTo>
                    <a:pt x="1922638" y="617857"/>
                    <a:pt x="1897447" y="605303"/>
                    <a:pt x="1873882" y="605303"/>
                  </a:cubicBezTo>
                  <a:close/>
                  <a:moveTo>
                    <a:pt x="2187279" y="605303"/>
                  </a:moveTo>
                  <a:cubicBezTo>
                    <a:pt x="2163848" y="605303"/>
                    <a:pt x="2151524" y="617857"/>
                    <a:pt x="2159921" y="633474"/>
                  </a:cubicBezTo>
                  <a:cubicBezTo>
                    <a:pt x="2168318" y="649091"/>
                    <a:pt x="2194457" y="661875"/>
                    <a:pt x="2218158" y="661875"/>
                  </a:cubicBezTo>
                  <a:cubicBezTo>
                    <a:pt x="2241994" y="661875"/>
                    <a:pt x="2254184" y="649091"/>
                    <a:pt x="2245516" y="633474"/>
                  </a:cubicBezTo>
                  <a:cubicBezTo>
                    <a:pt x="2236848" y="617857"/>
                    <a:pt x="2210844" y="605303"/>
                    <a:pt x="2187279" y="605303"/>
                  </a:cubicBezTo>
                  <a:close/>
                  <a:moveTo>
                    <a:pt x="219676" y="675196"/>
                  </a:moveTo>
                  <a:cubicBezTo>
                    <a:pt x="195839" y="675196"/>
                    <a:pt x="178774" y="688056"/>
                    <a:pt x="181348" y="704056"/>
                  </a:cubicBezTo>
                  <a:cubicBezTo>
                    <a:pt x="184056" y="720132"/>
                    <a:pt x="205726" y="733223"/>
                    <a:pt x="229698" y="733223"/>
                  </a:cubicBezTo>
                  <a:cubicBezTo>
                    <a:pt x="253806" y="733223"/>
                    <a:pt x="270870" y="720132"/>
                    <a:pt x="267891" y="704056"/>
                  </a:cubicBezTo>
                  <a:cubicBezTo>
                    <a:pt x="265047" y="688056"/>
                    <a:pt x="243377" y="675196"/>
                    <a:pt x="219676" y="675196"/>
                  </a:cubicBezTo>
                  <a:close/>
                  <a:moveTo>
                    <a:pt x="325722" y="675196"/>
                  </a:moveTo>
                  <a:cubicBezTo>
                    <a:pt x="301885" y="675196"/>
                    <a:pt x="284956" y="688056"/>
                    <a:pt x="287935" y="704056"/>
                  </a:cubicBezTo>
                  <a:cubicBezTo>
                    <a:pt x="290915" y="720132"/>
                    <a:pt x="312855" y="733223"/>
                    <a:pt x="336963" y="733223"/>
                  </a:cubicBezTo>
                  <a:cubicBezTo>
                    <a:pt x="360935" y="733223"/>
                    <a:pt x="377729" y="720132"/>
                    <a:pt x="374478" y="704056"/>
                  </a:cubicBezTo>
                  <a:cubicBezTo>
                    <a:pt x="371363" y="688056"/>
                    <a:pt x="349423" y="675196"/>
                    <a:pt x="325722" y="675196"/>
                  </a:cubicBezTo>
                  <a:close/>
                  <a:moveTo>
                    <a:pt x="429871" y="675196"/>
                  </a:moveTo>
                  <a:cubicBezTo>
                    <a:pt x="406170" y="675196"/>
                    <a:pt x="389512" y="688056"/>
                    <a:pt x="392762" y="704056"/>
                  </a:cubicBezTo>
                  <a:cubicBezTo>
                    <a:pt x="396148" y="720132"/>
                    <a:pt x="418224" y="733223"/>
                    <a:pt x="442331" y="733223"/>
                  </a:cubicBezTo>
                  <a:cubicBezTo>
                    <a:pt x="466303" y="733223"/>
                    <a:pt x="482962" y="720132"/>
                    <a:pt x="479305" y="704056"/>
                  </a:cubicBezTo>
                  <a:cubicBezTo>
                    <a:pt x="475784" y="688056"/>
                    <a:pt x="453708" y="675196"/>
                    <a:pt x="429871" y="675196"/>
                  </a:cubicBezTo>
                  <a:close/>
                  <a:moveTo>
                    <a:pt x="535917" y="675196"/>
                  </a:moveTo>
                  <a:cubicBezTo>
                    <a:pt x="512081" y="675196"/>
                    <a:pt x="495693" y="688056"/>
                    <a:pt x="499350" y="704056"/>
                  </a:cubicBezTo>
                  <a:cubicBezTo>
                    <a:pt x="503006" y="720132"/>
                    <a:pt x="525353" y="733223"/>
                    <a:pt x="549461" y="733223"/>
                  </a:cubicBezTo>
                  <a:cubicBezTo>
                    <a:pt x="573568" y="733223"/>
                    <a:pt x="589820" y="720132"/>
                    <a:pt x="585893" y="704056"/>
                  </a:cubicBezTo>
                  <a:cubicBezTo>
                    <a:pt x="582101" y="688056"/>
                    <a:pt x="559754" y="675196"/>
                    <a:pt x="535917" y="675196"/>
                  </a:cubicBezTo>
                  <a:close/>
                  <a:moveTo>
                    <a:pt x="641827" y="675196"/>
                  </a:moveTo>
                  <a:cubicBezTo>
                    <a:pt x="617991" y="675196"/>
                    <a:pt x="601874" y="688056"/>
                    <a:pt x="605802" y="704056"/>
                  </a:cubicBezTo>
                  <a:cubicBezTo>
                    <a:pt x="609729" y="720132"/>
                    <a:pt x="632347" y="733223"/>
                    <a:pt x="656454" y="733223"/>
                  </a:cubicBezTo>
                  <a:cubicBezTo>
                    <a:pt x="680426" y="733223"/>
                    <a:pt x="696679" y="720132"/>
                    <a:pt x="692480" y="704056"/>
                  </a:cubicBezTo>
                  <a:cubicBezTo>
                    <a:pt x="688282" y="688056"/>
                    <a:pt x="665664" y="675196"/>
                    <a:pt x="641827" y="675196"/>
                  </a:cubicBezTo>
                  <a:close/>
                  <a:moveTo>
                    <a:pt x="747873" y="675196"/>
                  </a:moveTo>
                  <a:cubicBezTo>
                    <a:pt x="724037" y="675196"/>
                    <a:pt x="708191" y="688056"/>
                    <a:pt x="712389" y="704056"/>
                  </a:cubicBezTo>
                  <a:cubicBezTo>
                    <a:pt x="716588" y="720132"/>
                    <a:pt x="739476" y="733223"/>
                    <a:pt x="763584" y="733223"/>
                  </a:cubicBezTo>
                  <a:cubicBezTo>
                    <a:pt x="787691" y="733223"/>
                    <a:pt x="803537" y="720132"/>
                    <a:pt x="799068" y="704056"/>
                  </a:cubicBezTo>
                  <a:cubicBezTo>
                    <a:pt x="794598" y="688056"/>
                    <a:pt x="771574" y="675196"/>
                    <a:pt x="747873" y="675196"/>
                  </a:cubicBezTo>
                  <a:close/>
                  <a:moveTo>
                    <a:pt x="852294" y="675196"/>
                  </a:moveTo>
                  <a:cubicBezTo>
                    <a:pt x="828457" y="675196"/>
                    <a:pt x="812747" y="688056"/>
                    <a:pt x="817351" y="704056"/>
                  </a:cubicBezTo>
                  <a:cubicBezTo>
                    <a:pt x="821956" y="720132"/>
                    <a:pt x="845116" y="733223"/>
                    <a:pt x="869223" y="733223"/>
                  </a:cubicBezTo>
                  <a:cubicBezTo>
                    <a:pt x="893195" y="733223"/>
                    <a:pt x="908770" y="720132"/>
                    <a:pt x="903895" y="704056"/>
                  </a:cubicBezTo>
                  <a:cubicBezTo>
                    <a:pt x="899154" y="688056"/>
                    <a:pt x="875995" y="675196"/>
                    <a:pt x="852294" y="675196"/>
                  </a:cubicBezTo>
                  <a:close/>
                  <a:moveTo>
                    <a:pt x="958204" y="675196"/>
                  </a:moveTo>
                  <a:cubicBezTo>
                    <a:pt x="934367" y="675196"/>
                    <a:pt x="919063" y="688056"/>
                    <a:pt x="923804" y="704056"/>
                  </a:cubicBezTo>
                  <a:cubicBezTo>
                    <a:pt x="928815" y="720132"/>
                    <a:pt x="952245" y="733223"/>
                    <a:pt x="976352" y="733223"/>
                  </a:cubicBezTo>
                  <a:cubicBezTo>
                    <a:pt x="1000324" y="733223"/>
                    <a:pt x="1015629" y="720132"/>
                    <a:pt x="1010482" y="704056"/>
                  </a:cubicBezTo>
                  <a:cubicBezTo>
                    <a:pt x="1005336" y="688056"/>
                    <a:pt x="981905" y="675196"/>
                    <a:pt x="958204" y="675196"/>
                  </a:cubicBezTo>
                  <a:close/>
                  <a:moveTo>
                    <a:pt x="1064250" y="675196"/>
                  </a:moveTo>
                  <a:cubicBezTo>
                    <a:pt x="1040413" y="675196"/>
                    <a:pt x="1025245" y="688056"/>
                    <a:pt x="1030391" y="704056"/>
                  </a:cubicBezTo>
                  <a:cubicBezTo>
                    <a:pt x="1035538" y="720132"/>
                    <a:pt x="1059374" y="733223"/>
                    <a:pt x="1083346" y="733223"/>
                  </a:cubicBezTo>
                  <a:cubicBezTo>
                    <a:pt x="1107454" y="733223"/>
                    <a:pt x="1122487" y="720132"/>
                    <a:pt x="1117070" y="704056"/>
                  </a:cubicBezTo>
                  <a:cubicBezTo>
                    <a:pt x="1111652" y="688056"/>
                    <a:pt x="1088086" y="675196"/>
                    <a:pt x="1064250" y="675196"/>
                  </a:cubicBezTo>
                  <a:close/>
                  <a:moveTo>
                    <a:pt x="1168670" y="675196"/>
                  </a:moveTo>
                  <a:cubicBezTo>
                    <a:pt x="1144834" y="675196"/>
                    <a:pt x="1129936" y="688056"/>
                    <a:pt x="1135353" y="704056"/>
                  </a:cubicBezTo>
                  <a:cubicBezTo>
                    <a:pt x="1140906" y="720132"/>
                    <a:pt x="1164878" y="733223"/>
                    <a:pt x="1188986" y="733223"/>
                  </a:cubicBezTo>
                  <a:cubicBezTo>
                    <a:pt x="1212958" y="733223"/>
                    <a:pt x="1227720" y="720132"/>
                    <a:pt x="1222032" y="704056"/>
                  </a:cubicBezTo>
                  <a:cubicBezTo>
                    <a:pt x="1216208" y="688056"/>
                    <a:pt x="1192372" y="675196"/>
                    <a:pt x="1168670" y="675196"/>
                  </a:cubicBezTo>
                  <a:close/>
                  <a:moveTo>
                    <a:pt x="1274581" y="675196"/>
                  </a:moveTo>
                  <a:cubicBezTo>
                    <a:pt x="1250880" y="675196"/>
                    <a:pt x="1236117" y="688056"/>
                    <a:pt x="1241941" y="704056"/>
                  </a:cubicBezTo>
                  <a:cubicBezTo>
                    <a:pt x="1247765" y="720132"/>
                    <a:pt x="1272007" y="733223"/>
                    <a:pt x="1295979" y="733223"/>
                  </a:cubicBezTo>
                  <a:cubicBezTo>
                    <a:pt x="1320087" y="733223"/>
                    <a:pt x="1334714" y="720132"/>
                    <a:pt x="1328619" y="704056"/>
                  </a:cubicBezTo>
                  <a:cubicBezTo>
                    <a:pt x="1322525" y="688056"/>
                    <a:pt x="1298417" y="675196"/>
                    <a:pt x="1274581" y="675196"/>
                  </a:cubicBezTo>
                  <a:close/>
                  <a:moveTo>
                    <a:pt x="1380626" y="675196"/>
                  </a:moveTo>
                  <a:cubicBezTo>
                    <a:pt x="1356790" y="675196"/>
                    <a:pt x="1342434" y="688056"/>
                    <a:pt x="1348528" y="704056"/>
                  </a:cubicBezTo>
                  <a:cubicBezTo>
                    <a:pt x="1354623" y="720132"/>
                    <a:pt x="1379137" y="733223"/>
                    <a:pt x="1403109" y="733223"/>
                  </a:cubicBezTo>
                  <a:cubicBezTo>
                    <a:pt x="1427216" y="733223"/>
                    <a:pt x="1441437" y="720132"/>
                    <a:pt x="1435071" y="704056"/>
                  </a:cubicBezTo>
                  <a:cubicBezTo>
                    <a:pt x="1428706" y="688056"/>
                    <a:pt x="1404463" y="675196"/>
                    <a:pt x="1380626" y="675196"/>
                  </a:cubicBezTo>
                  <a:close/>
                  <a:moveTo>
                    <a:pt x="1486537" y="675196"/>
                  </a:moveTo>
                  <a:cubicBezTo>
                    <a:pt x="1462836" y="675196"/>
                    <a:pt x="1448615" y="688056"/>
                    <a:pt x="1455116" y="704056"/>
                  </a:cubicBezTo>
                  <a:cubicBezTo>
                    <a:pt x="1461481" y="720132"/>
                    <a:pt x="1486266" y="733223"/>
                    <a:pt x="1510238" y="733223"/>
                  </a:cubicBezTo>
                  <a:cubicBezTo>
                    <a:pt x="1534345" y="733223"/>
                    <a:pt x="1548295" y="720132"/>
                    <a:pt x="1541659" y="704056"/>
                  </a:cubicBezTo>
                  <a:cubicBezTo>
                    <a:pt x="1535023" y="688056"/>
                    <a:pt x="1510373" y="675196"/>
                    <a:pt x="1486537" y="675196"/>
                  </a:cubicBezTo>
                  <a:close/>
                  <a:moveTo>
                    <a:pt x="1590957" y="675196"/>
                  </a:moveTo>
                  <a:cubicBezTo>
                    <a:pt x="1567256" y="675196"/>
                    <a:pt x="1553442" y="688056"/>
                    <a:pt x="1560078" y="704056"/>
                  </a:cubicBezTo>
                  <a:cubicBezTo>
                    <a:pt x="1566850" y="720132"/>
                    <a:pt x="1591905" y="733223"/>
                    <a:pt x="1615877" y="733223"/>
                  </a:cubicBezTo>
                  <a:cubicBezTo>
                    <a:pt x="1639985" y="733223"/>
                    <a:pt x="1653664" y="720132"/>
                    <a:pt x="1646621" y="704056"/>
                  </a:cubicBezTo>
                  <a:cubicBezTo>
                    <a:pt x="1639714" y="688056"/>
                    <a:pt x="1614794" y="675196"/>
                    <a:pt x="1590957" y="675196"/>
                  </a:cubicBezTo>
                  <a:close/>
                  <a:moveTo>
                    <a:pt x="1697139" y="675196"/>
                  </a:moveTo>
                  <a:cubicBezTo>
                    <a:pt x="1673167" y="675196"/>
                    <a:pt x="1659623" y="688056"/>
                    <a:pt x="1666666" y="704056"/>
                  </a:cubicBezTo>
                  <a:cubicBezTo>
                    <a:pt x="1673708" y="720132"/>
                    <a:pt x="1698899" y="733223"/>
                    <a:pt x="1723007" y="733223"/>
                  </a:cubicBezTo>
                  <a:cubicBezTo>
                    <a:pt x="1747114" y="733223"/>
                    <a:pt x="1760658" y="720132"/>
                    <a:pt x="1753344" y="704056"/>
                  </a:cubicBezTo>
                  <a:cubicBezTo>
                    <a:pt x="1746031" y="688056"/>
                    <a:pt x="1720840" y="675196"/>
                    <a:pt x="1697139" y="675196"/>
                  </a:cubicBezTo>
                  <a:close/>
                  <a:moveTo>
                    <a:pt x="1907605" y="675196"/>
                  </a:moveTo>
                  <a:cubicBezTo>
                    <a:pt x="1883768" y="675196"/>
                    <a:pt x="1870631" y="688056"/>
                    <a:pt x="1878351" y="704056"/>
                  </a:cubicBezTo>
                  <a:cubicBezTo>
                    <a:pt x="1886071" y="720132"/>
                    <a:pt x="1911803" y="733223"/>
                    <a:pt x="1935775" y="733223"/>
                  </a:cubicBezTo>
                  <a:cubicBezTo>
                    <a:pt x="1959883" y="733223"/>
                    <a:pt x="1972885" y="720132"/>
                    <a:pt x="1964894" y="704056"/>
                  </a:cubicBezTo>
                  <a:cubicBezTo>
                    <a:pt x="1957039" y="688056"/>
                    <a:pt x="1931306" y="675196"/>
                    <a:pt x="1907605" y="675196"/>
                  </a:cubicBezTo>
                  <a:close/>
                  <a:moveTo>
                    <a:pt x="2013515" y="675196"/>
                  </a:moveTo>
                  <a:cubicBezTo>
                    <a:pt x="1989814" y="675196"/>
                    <a:pt x="1976948" y="688056"/>
                    <a:pt x="1984938" y="704056"/>
                  </a:cubicBezTo>
                  <a:cubicBezTo>
                    <a:pt x="1992929" y="720132"/>
                    <a:pt x="2018933" y="733223"/>
                    <a:pt x="2042905" y="733223"/>
                  </a:cubicBezTo>
                  <a:cubicBezTo>
                    <a:pt x="2067012" y="733223"/>
                    <a:pt x="2079878" y="720132"/>
                    <a:pt x="2071481" y="704056"/>
                  </a:cubicBezTo>
                  <a:cubicBezTo>
                    <a:pt x="2063355" y="688056"/>
                    <a:pt x="2037352" y="675196"/>
                    <a:pt x="2013515" y="675196"/>
                  </a:cubicBezTo>
                  <a:close/>
                  <a:moveTo>
                    <a:pt x="2119561" y="675196"/>
                  </a:moveTo>
                  <a:cubicBezTo>
                    <a:pt x="2095724" y="675196"/>
                    <a:pt x="2083264" y="688056"/>
                    <a:pt x="2091526" y="704056"/>
                  </a:cubicBezTo>
                  <a:cubicBezTo>
                    <a:pt x="2099923" y="720132"/>
                    <a:pt x="2126062" y="733223"/>
                    <a:pt x="2150169" y="733223"/>
                  </a:cubicBezTo>
                  <a:cubicBezTo>
                    <a:pt x="2174277" y="733223"/>
                    <a:pt x="2186737" y="720132"/>
                    <a:pt x="2178069" y="704056"/>
                  </a:cubicBezTo>
                  <a:cubicBezTo>
                    <a:pt x="2169537" y="688056"/>
                    <a:pt x="2143398" y="675196"/>
                    <a:pt x="2119561" y="675196"/>
                  </a:cubicBezTo>
                  <a:close/>
                  <a:moveTo>
                    <a:pt x="231188" y="746696"/>
                  </a:moveTo>
                  <a:cubicBezTo>
                    <a:pt x="207080" y="746696"/>
                    <a:pt x="189745" y="759939"/>
                    <a:pt x="192589" y="776322"/>
                  </a:cubicBezTo>
                  <a:cubicBezTo>
                    <a:pt x="195298" y="792781"/>
                    <a:pt x="217238" y="806254"/>
                    <a:pt x="241616" y="806254"/>
                  </a:cubicBezTo>
                  <a:cubicBezTo>
                    <a:pt x="265995" y="806254"/>
                    <a:pt x="283195" y="792781"/>
                    <a:pt x="280215" y="776322"/>
                  </a:cubicBezTo>
                  <a:cubicBezTo>
                    <a:pt x="277236" y="759939"/>
                    <a:pt x="255295" y="746696"/>
                    <a:pt x="231188" y="746696"/>
                  </a:cubicBezTo>
                  <a:close/>
                  <a:moveTo>
                    <a:pt x="338723" y="746696"/>
                  </a:moveTo>
                  <a:cubicBezTo>
                    <a:pt x="314751" y="746696"/>
                    <a:pt x="297551" y="759939"/>
                    <a:pt x="300666" y="776322"/>
                  </a:cubicBezTo>
                  <a:cubicBezTo>
                    <a:pt x="303646" y="792781"/>
                    <a:pt x="325993" y="806254"/>
                    <a:pt x="350371" y="806254"/>
                  </a:cubicBezTo>
                  <a:cubicBezTo>
                    <a:pt x="374749" y="806254"/>
                    <a:pt x="391679" y="792781"/>
                    <a:pt x="388428" y="776322"/>
                  </a:cubicBezTo>
                  <a:cubicBezTo>
                    <a:pt x="385042" y="759939"/>
                    <a:pt x="362831" y="746696"/>
                    <a:pt x="338723" y="746696"/>
                  </a:cubicBezTo>
                  <a:close/>
                  <a:moveTo>
                    <a:pt x="446259" y="746696"/>
                  </a:moveTo>
                  <a:cubicBezTo>
                    <a:pt x="422016" y="746696"/>
                    <a:pt x="405358" y="759939"/>
                    <a:pt x="408743" y="776322"/>
                  </a:cubicBezTo>
                  <a:cubicBezTo>
                    <a:pt x="412129" y="792781"/>
                    <a:pt x="434612" y="806254"/>
                    <a:pt x="458990" y="806254"/>
                  </a:cubicBezTo>
                  <a:cubicBezTo>
                    <a:pt x="483368" y="806254"/>
                    <a:pt x="500162" y="792781"/>
                    <a:pt x="496505" y="776322"/>
                  </a:cubicBezTo>
                  <a:cubicBezTo>
                    <a:pt x="492849" y="759939"/>
                    <a:pt x="470231" y="746696"/>
                    <a:pt x="446259" y="746696"/>
                  </a:cubicBezTo>
                  <a:close/>
                  <a:moveTo>
                    <a:pt x="552305" y="746696"/>
                  </a:moveTo>
                  <a:cubicBezTo>
                    <a:pt x="528062" y="746696"/>
                    <a:pt x="511539" y="759939"/>
                    <a:pt x="515196" y="776322"/>
                  </a:cubicBezTo>
                  <a:cubicBezTo>
                    <a:pt x="518988" y="792781"/>
                    <a:pt x="541741" y="806254"/>
                    <a:pt x="566119" y="806254"/>
                  </a:cubicBezTo>
                  <a:cubicBezTo>
                    <a:pt x="590498" y="806254"/>
                    <a:pt x="607021" y="792781"/>
                    <a:pt x="603093" y="776322"/>
                  </a:cubicBezTo>
                  <a:cubicBezTo>
                    <a:pt x="599030" y="759939"/>
                    <a:pt x="576277" y="746696"/>
                    <a:pt x="552305" y="746696"/>
                  </a:cubicBezTo>
                  <a:close/>
                  <a:moveTo>
                    <a:pt x="659705" y="746696"/>
                  </a:moveTo>
                  <a:cubicBezTo>
                    <a:pt x="635597" y="746696"/>
                    <a:pt x="619345" y="759939"/>
                    <a:pt x="623273" y="776322"/>
                  </a:cubicBezTo>
                  <a:cubicBezTo>
                    <a:pt x="627336" y="792781"/>
                    <a:pt x="650360" y="806254"/>
                    <a:pt x="674874" y="806254"/>
                  </a:cubicBezTo>
                  <a:cubicBezTo>
                    <a:pt x="699117" y="806254"/>
                    <a:pt x="715369" y="792781"/>
                    <a:pt x="711035" y="776322"/>
                  </a:cubicBezTo>
                  <a:cubicBezTo>
                    <a:pt x="706836" y="759939"/>
                    <a:pt x="683812" y="746696"/>
                    <a:pt x="659705" y="746696"/>
                  </a:cubicBezTo>
                  <a:close/>
                  <a:moveTo>
                    <a:pt x="765615" y="746696"/>
                  </a:moveTo>
                  <a:cubicBezTo>
                    <a:pt x="741508" y="746696"/>
                    <a:pt x="725526" y="759939"/>
                    <a:pt x="729860" y="776322"/>
                  </a:cubicBezTo>
                  <a:cubicBezTo>
                    <a:pt x="734194" y="792781"/>
                    <a:pt x="757489" y="806254"/>
                    <a:pt x="782003" y="806254"/>
                  </a:cubicBezTo>
                  <a:cubicBezTo>
                    <a:pt x="806246" y="806254"/>
                    <a:pt x="822227" y="792781"/>
                    <a:pt x="817622" y="776322"/>
                  </a:cubicBezTo>
                  <a:cubicBezTo>
                    <a:pt x="813018" y="759939"/>
                    <a:pt x="789723" y="746696"/>
                    <a:pt x="765615" y="746696"/>
                  </a:cubicBezTo>
                  <a:close/>
                  <a:moveTo>
                    <a:pt x="873286" y="746696"/>
                  </a:moveTo>
                  <a:cubicBezTo>
                    <a:pt x="849043" y="746696"/>
                    <a:pt x="833333" y="759939"/>
                    <a:pt x="837938" y="776322"/>
                  </a:cubicBezTo>
                  <a:cubicBezTo>
                    <a:pt x="842678" y="792781"/>
                    <a:pt x="866244" y="806254"/>
                    <a:pt x="890622" y="806254"/>
                  </a:cubicBezTo>
                  <a:cubicBezTo>
                    <a:pt x="915000" y="806254"/>
                    <a:pt x="930711" y="792781"/>
                    <a:pt x="925700" y="776322"/>
                  </a:cubicBezTo>
                  <a:cubicBezTo>
                    <a:pt x="920824" y="759939"/>
                    <a:pt x="897394" y="746696"/>
                    <a:pt x="873286" y="746696"/>
                  </a:cubicBezTo>
                  <a:close/>
                  <a:moveTo>
                    <a:pt x="980822" y="746696"/>
                  </a:moveTo>
                  <a:cubicBezTo>
                    <a:pt x="956714" y="746696"/>
                    <a:pt x="941139" y="759939"/>
                    <a:pt x="946150" y="776322"/>
                  </a:cubicBezTo>
                  <a:cubicBezTo>
                    <a:pt x="951161" y="792781"/>
                    <a:pt x="974998" y="806254"/>
                    <a:pt x="999376" y="806254"/>
                  </a:cubicBezTo>
                  <a:cubicBezTo>
                    <a:pt x="1023619" y="806254"/>
                    <a:pt x="1039194" y="792781"/>
                    <a:pt x="1033912" y="776322"/>
                  </a:cubicBezTo>
                  <a:cubicBezTo>
                    <a:pt x="1028630" y="759939"/>
                    <a:pt x="1004929" y="746696"/>
                    <a:pt x="980822" y="746696"/>
                  </a:cubicBezTo>
                  <a:close/>
                  <a:moveTo>
                    <a:pt x="1086732" y="746696"/>
                  </a:moveTo>
                  <a:cubicBezTo>
                    <a:pt x="1062625" y="746696"/>
                    <a:pt x="1047456" y="759939"/>
                    <a:pt x="1052738" y="776322"/>
                  </a:cubicBezTo>
                  <a:cubicBezTo>
                    <a:pt x="1058020" y="792781"/>
                    <a:pt x="1082127" y="806254"/>
                    <a:pt x="1106506" y="806254"/>
                  </a:cubicBezTo>
                  <a:cubicBezTo>
                    <a:pt x="1130884" y="806254"/>
                    <a:pt x="1146053" y="792781"/>
                    <a:pt x="1140500" y="776322"/>
                  </a:cubicBezTo>
                  <a:cubicBezTo>
                    <a:pt x="1134947" y="759939"/>
                    <a:pt x="1110840" y="746696"/>
                    <a:pt x="1086732" y="746696"/>
                  </a:cubicBezTo>
                  <a:close/>
                  <a:moveTo>
                    <a:pt x="1194403" y="746696"/>
                  </a:moveTo>
                  <a:cubicBezTo>
                    <a:pt x="1170296" y="746696"/>
                    <a:pt x="1155262" y="759939"/>
                    <a:pt x="1160815" y="776322"/>
                  </a:cubicBezTo>
                  <a:cubicBezTo>
                    <a:pt x="1166503" y="792781"/>
                    <a:pt x="1190882" y="806254"/>
                    <a:pt x="1215260" y="806254"/>
                  </a:cubicBezTo>
                  <a:cubicBezTo>
                    <a:pt x="1239638" y="806254"/>
                    <a:pt x="1254536" y="792781"/>
                    <a:pt x="1248577" y="776322"/>
                  </a:cubicBezTo>
                  <a:cubicBezTo>
                    <a:pt x="1242753" y="759939"/>
                    <a:pt x="1218511" y="746696"/>
                    <a:pt x="1194403" y="746696"/>
                  </a:cubicBezTo>
                  <a:close/>
                  <a:moveTo>
                    <a:pt x="1300313" y="746696"/>
                  </a:moveTo>
                  <a:cubicBezTo>
                    <a:pt x="1276341" y="746696"/>
                    <a:pt x="1261444" y="759939"/>
                    <a:pt x="1267403" y="776322"/>
                  </a:cubicBezTo>
                  <a:cubicBezTo>
                    <a:pt x="1273362" y="792781"/>
                    <a:pt x="1298011" y="806254"/>
                    <a:pt x="1322389" y="806254"/>
                  </a:cubicBezTo>
                  <a:cubicBezTo>
                    <a:pt x="1346768" y="806254"/>
                    <a:pt x="1361395" y="792781"/>
                    <a:pt x="1355165" y="776322"/>
                  </a:cubicBezTo>
                  <a:cubicBezTo>
                    <a:pt x="1348935" y="759939"/>
                    <a:pt x="1324421" y="746696"/>
                    <a:pt x="1300313" y="746696"/>
                  </a:cubicBezTo>
                  <a:close/>
                  <a:moveTo>
                    <a:pt x="1407849" y="746696"/>
                  </a:moveTo>
                  <a:cubicBezTo>
                    <a:pt x="1383742" y="746696"/>
                    <a:pt x="1369250" y="759939"/>
                    <a:pt x="1375615" y="776322"/>
                  </a:cubicBezTo>
                  <a:cubicBezTo>
                    <a:pt x="1381845" y="792781"/>
                    <a:pt x="1406765" y="806254"/>
                    <a:pt x="1431144" y="806254"/>
                  </a:cubicBezTo>
                  <a:cubicBezTo>
                    <a:pt x="1455522" y="806254"/>
                    <a:pt x="1469878" y="792781"/>
                    <a:pt x="1463242" y="776322"/>
                  </a:cubicBezTo>
                  <a:cubicBezTo>
                    <a:pt x="1456741" y="759939"/>
                    <a:pt x="1432092" y="746696"/>
                    <a:pt x="1407849" y="746696"/>
                  </a:cubicBezTo>
                  <a:close/>
                  <a:moveTo>
                    <a:pt x="1515520" y="746696"/>
                  </a:moveTo>
                  <a:cubicBezTo>
                    <a:pt x="1491412" y="746696"/>
                    <a:pt x="1477192" y="759939"/>
                    <a:pt x="1483693" y="776322"/>
                  </a:cubicBezTo>
                  <a:cubicBezTo>
                    <a:pt x="1490329" y="792781"/>
                    <a:pt x="1515520" y="806254"/>
                    <a:pt x="1539898" y="806254"/>
                  </a:cubicBezTo>
                  <a:cubicBezTo>
                    <a:pt x="1564277" y="806254"/>
                    <a:pt x="1578362" y="792781"/>
                    <a:pt x="1571455" y="776322"/>
                  </a:cubicBezTo>
                  <a:cubicBezTo>
                    <a:pt x="1564683" y="759939"/>
                    <a:pt x="1539627" y="746696"/>
                    <a:pt x="1515520" y="746696"/>
                  </a:cubicBezTo>
                  <a:close/>
                  <a:moveTo>
                    <a:pt x="1621566" y="746696"/>
                  </a:moveTo>
                  <a:cubicBezTo>
                    <a:pt x="1597323" y="746696"/>
                    <a:pt x="1583373" y="759939"/>
                    <a:pt x="1590280" y="776322"/>
                  </a:cubicBezTo>
                  <a:cubicBezTo>
                    <a:pt x="1597187" y="792781"/>
                    <a:pt x="1622649" y="806254"/>
                    <a:pt x="1647028" y="806254"/>
                  </a:cubicBezTo>
                  <a:cubicBezTo>
                    <a:pt x="1671406" y="806254"/>
                    <a:pt x="1685220" y="792781"/>
                    <a:pt x="1678042" y="776322"/>
                  </a:cubicBezTo>
                  <a:cubicBezTo>
                    <a:pt x="1670864" y="759939"/>
                    <a:pt x="1645673" y="746696"/>
                    <a:pt x="1621566" y="746696"/>
                  </a:cubicBezTo>
                  <a:close/>
                  <a:moveTo>
                    <a:pt x="1729101" y="746696"/>
                  </a:moveTo>
                  <a:cubicBezTo>
                    <a:pt x="1704994" y="746696"/>
                    <a:pt x="1691315" y="759939"/>
                    <a:pt x="1698493" y="776322"/>
                  </a:cubicBezTo>
                  <a:cubicBezTo>
                    <a:pt x="1705806" y="792781"/>
                    <a:pt x="1731404" y="806254"/>
                    <a:pt x="1755782" y="806254"/>
                  </a:cubicBezTo>
                  <a:cubicBezTo>
                    <a:pt x="1780160" y="806254"/>
                    <a:pt x="1793839" y="792781"/>
                    <a:pt x="1786255" y="776322"/>
                  </a:cubicBezTo>
                  <a:cubicBezTo>
                    <a:pt x="1778806" y="759939"/>
                    <a:pt x="1753209" y="746696"/>
                    <a:pt x="1729101" y="746696"/>
                  </a:cubicBezTo>
                  <a:close/>
                  <a:moveTo>
                    <a:pt x="353621" y="819804"/>
                  </a:moveTo>
                  <a:cubicBezTo>
                    <a:pt x="329108" y="819804"/>
                    <a:pt x="311772" y="833277"/>
                    <a:pt x="314887" y="850119"/>
                  </a:cubicBezTo>
                  <a:cubicBezTo>
                    <a:pt x="318002" y="867113"/>
                    <a:pt x="340755" y="880969"/>
                    <a:pt x="365404" y="880969"/>
                  </a:cubicBezTo>
                  <a:cubicBezTo>
                    <a:pt x="390053" y="880969"/>
                    <a:pt x="407389" y="867113"/>
                    <a:pt x="403868" y="850119"/>
                  </a:cubicBezTo>
                  <a:cubicBezTo>
                    <a:pt x="400482" y="833277"/>
                    <a:pt x="377864" y="819804"/>
                    <a:pt x="353621" y="819804"/>
                  </a:cubicBezTo>
                  <a:close/>
                  <a:moveTo>
                    <a:pt x="460886" y="819804"/>
                  </a:moveTo>
                  <a:cubicBezTo>
                    <a:pt x="436508" y="819804"/>
                    <a:pt x="419578" y="833277"/>
                    <a:pt x="422964" y="850119"/>
                  </a:cubicBezTo>
                  <a:cubicBezTo>
                    <a:pt x="426485" y="867113"/>
                    <a:pt x="449374" y="880969"/>
                    <a:pt x="474023" y="880969"/>
                  </a:cubicBezTo>
                  <a:cubicBezTo>
                    <a:pt x="498808" y="880969"/>
                    <a:pt x="515737" y="867113"/>
                    <a:pt x="511945" y="850119"/>
                  </a:cubicBezTo>
                  <a:cubicBezTo>
                    <a:pt x="508153" y="833277"/>
                    <a:pt x="485400" y="819804"/>
                    <a:pt x="460886" y="819804"/>
                  </a:cubicBezTo>
                  <a:close/>
                  <a:moveTo>
                    <a:pt x="570182" y="819804"/>
                  </a:moveTo>
                  <a:cubicBezTo>
                    <a:pt x="545668" y="819804"/>
                    <a:pt x="528874" y="833277"/>
                    <a:pt x="532667" y="850119"/>
                  </a:cubicBezTo>
                  <a:cubicBezTo>
                    <a:pt x="536594" y="867113"/>
                    <a:pt x="559618" y="880969"/>
                    <a:pt x="584403" y="880969"/>
                  </a:cubicBezTo>
                  <a:cubicBezTo>
                    <a:pt x="609052" y="880969"/>
                    <a:pt x="625846" y="867113"/>
                    <a:pt x="621648" y="850119"/>
                  </a:cubicBezTo>
                  <a:cubicBezTo>
                    <a:pt x="617585" y="833277"/>
                    <a:pt x="594561" y="819804"/>
                    <a:pt x="570182" y="819804"/>
                  </a:cubicBezTo>
                  <a:close/>
                  <a:moveTo>
                    <a:pt x="677582" y="819804"/>
                  </a:moveTo>
                  <a:cubicBezTo>
                    <a:pt x="653069" y="819804"/>
                    <a:pt x="636681" y="833277"/>
                    <a:pt x="640879" y="850119"/>
                  </a:cubicBezTo>
                  <a:cubicBezTo>
                    <a:pt x="644942" y="867113"/>
                    <a:pt x="668373" y="880969"/>
                    <a:pt x="693022" y="880969"/>
                  </a:cubicBezTo>
                  <a:cubicBezTo>
                    <a:pt x="717671" y="880969"/>
                    <a:pt x="734194" y="867113"/>
                    <a:pt x="729725" y="850119"/>
                  </a:cubicBezTo>
                  <a:cubicBezTo>
                    <a:pt x="725391" y="833277"/>
                    <a:pt x="701961" y="819804"/>
                    <a:pt x="677582" y="819804"/>
                  </a:cubicBezTo>
                  <a:close/>
                  <a:moveTo>
                    <a:pt x="786743" y="819804"/>
                  </a:moveTo>
                  <a:cubicBezTo>
                    <a:pt x="762229" y="819804"/>
                    <a:pt x="746113" y="833277"/>
                    <a:pt x="750582" y="850119"/>
                  </a:cubicBezTo>
                  <a:cubicBezTo>
                    <a:pt x="755051" y="867113"/>
                    <a:pt x="778617" y="880969"/>
                    <a:pt x="803402" y="880969"/>
                  </a:cubicBezTo>
                  <a:cubicBezTo>
                    <a:pt x="828186" y="880969"/>
                    <a:pt x="844303" y="867113"/>
                    <a:pt x="839563" y="850119"/>
                  </a:cubicBezTo>
                  <a:cubicBezTo>
                    <a:pt x="834823" y="833277"/>
                    <a:pt x="811121" y="819804"/>
                    <a:pt x="786743" y="819804"/>
                  </a:cubicBezTo>
                  <a:close/>
                  <a:moveTo>
                    <a:pt x="894279" y="819804"/>
                  </a:moveTo>
                  <a:cubicBezTo>
                    <a:pt x="869900" y="819804"/>
                    <a:pt x="853919" y="833277"/>
                    <a:pt x="858659" y="850119"/>
                  </a:cubicBezTo>
                  <a:cubicBezTo>
                    <a:pt x="863535" y="867113"/>
                    <a:pt x="887371" y="880969"/>
                    <a:pt x="912156" y="880969"/>
                  </a:cubicBezTo>
                  <a:cubicBezTo>
                    <a:pt x="936805" y="880969"/>
                    <a:pt x="952651" y="867113"/>
                    <a:pt x="947640" y="850119"/>
                  </a:cubicBezTo>
                  <a:cubicBezTo>
                    <a:pt x="942494" y="833277"/>
                    <a:pt x="918792" y="819804"/>
                    <a:pt x="894279" y="819804"/>
                  </a:cubicBezTo>
                  <a:close/>
                  <a:moveTo>
                    <a:pt x="1003439" y="819804"/>
                  </a:moveTo>
                  <a:cubicBezTo>
                    <a:pt x="978926" y="819804"/>
                    <a:pt x="963351" y="833277"/>
                    <a:pt x="968362" y="850119"/>
                  </a:cubicBezTo>
                  <a:cubicBezTo>
                    <a:pt x="973508" y="867113"/>
                    <a:pt x="997751" y="880969"/>
                    <a:pt x="1022536" y="880969"/>
                  </a:cubicBezTo>
                  <a:cubicBezTo>
                    <a:pt x="1047185" y="880969"/>
                    <a:pt x="1062760" y="867113"/>
                    <a:pt x="1057343" y="850119"/>
                  </a:cubicBezTo>
                  <a:cubicBezTo>
                    <a:pt x="1051925" y="833277"/>
                    <a:pt x="1027818" y="819804"/>
                    <a:pt x="1003439" y="819804"/>
                  </a:cubicBezTo>
                  <a:close/>
                  <a:moveTo>
                    <a:pt x="1110975" y="819804"/>
                  </a:moveTo>
                  <a:cubicBezTo>
                    <a:pt x="1086597" y="819804"/>
                    <a:pt x="1071157" y="833277"/>
                    <a:pt x="1076574" y="850119"/>
                  </a:cubicBezTo>
                  <a:cubicBezTo>
                    <a:pt x="1081992" y="867113"/>
                    <a:pt x="1106506" y="880969"/>
                    <a:pt x="1131290" y="880969"/>
                  </a:cubicBezTo>
                  <a:cubicBezTo>
                    <a:pt x="1155939" y="880969"/>
                    <a:pt x="1171244" y="867113"/>
                    <a:pt x="1165555" y="850119"/>
                  </a:cubicBezTo>
                  <a:cubicBezTo>
                    <a:pt x="1159867" y="833277"/>
                    <a:pt x="1135489" y="819804"/>
                    <a:pt x="1110975" y="819804"/>
                  </a:cubicBezTo>
                  <a:close/>
                  <a:moveTo>
                    <a:pt x="1220136" y="819804"/>
                  </a:moveTo>
                  <a:cubicBezTo>
                    <a:pt x="1195757" y="819804"/>
                    <a:pt x="1180589" y="833277"/>
                    <a:pt x="1186277" y="850119"/>
                  </a:cubicBezTo>
                  <a:cubicBezTo>
                    <a:pt x="1192101" y="867113"/>
                    <a:pt x="1216885" y="880969"/>
                    <a:pt x="1241535" y="880969"/>
                  </a:cubicBezTo>
                  <a:cubicBezTo>
                    <a:pt x="1266184" y="880969"/>
                    <a:pt x="1281352" y="867113"/>
                    <a:pt x="1275258" y="850119"/>
                  </a:cubicBezTo>
                  <a:cubicBezTo>
                    <a:pt x="1269163" y="833277"/>
                    <a:pt x="1244650" y="819804"/>
                    <a:pt x="1220136" y="819804"/>
                  </a:cubicBezTo>
                  <a:close/>
                  <a:moveTo>
                    <a:pt x="1327671" y="819804"/>
                  </a:moveTo>
                  <a:cubicBezTo>
                    <a:pt x="1303293" y="819804"/>
                    <a:pt x="1288395" y="833277"/>
                    <a:pt x="1294490" y="850119"/>
                  </a:cubicBezTo>
                  <a:cubicBezTo>
                    <a:pt x="1300584" y="867113"/>
                    <a:pt x="1325775" y="880969"/>
                    <a:pt x="1350289" y="880969"/>
                  </a:cubicBezTo>
                  <a:cubicBezTo>
                    <a:pt x="1375074" y="880969"/>
                    <a:pt x="1389836" y="867113"/>
                    <a:pt x="1383471" y="850119"/>
                  </a:cubicBezTo>
                  <a:cubicBezTo>
                    <a:pt x="1376970" y="833277"/>
                    <a:pt x="1352050" y="819804"/>
                    <a:pt x="1327671" y="819804"/>
                  </a:cubicBezTo>
                  <a:close/>
                  <a:moveTo>
                    <a:pt x="1436832" y="819804"/>
                  </a:moveTo>
                  <a:cubicBezTo>
                    <a:pt x="1412454" y="819804"/>
                    <a:pt x="1397827" y="833277"/>
                    <a:pt x="1404328" y="850119"/>
                  </a:cubicBezTo>
                  <a:cubicBezTo>
                    <a:pt x="1410693" y="867113"/>
                    <a:pt x="1436019" y="880969"/>
                    <a:pt x="1460669" y="880969"/>
                  </a:cubicBezTo>
                  <a:cubicBezTo>
                    <a:pt x="1485453" y="880969"/>
                    <a:pt x="1499809" y="867113"/>
                    <a:pt x="1493173" y="850119"/>
                  </a:cubicBezTo>
                  <a:cubicBezTo>
                    <a:pt x="1486401" y="833277"/>
                    <a:pt x="1461346" y="819804"/>
                    <a:pt x="1436832" y="819804"/>
                  </a:cubicBezTo>
                  <a:close/>
                  <a:moveTo>
                    <a:pt x="1544368" y="819804"/>
                  </a:moveTo>
                  <a:cubicBezTo>
                    <a:pt x="1519989" y="819804"/>
                    <a:pt x="1505633" y="833277"/>
                    <a:pt x="1512405" y="850119"/>
                  </a:cubicBezTo>
                  <a:cubicBezTo>
                    <a:pt x="1519177" y="867113"/>
                    <a:pt x="1544774" y="880969"/>
                    <a:pt x="1569423" y="880969"/>
                  </a:cubicBezTo>
                  <a:cubicBezTo>
                    <a:pt x="1594208" y="880969"/>
                    <a:pt x="1608293" y="867113"/>
                    <a:pt x="1601250" y="850119"/>
                  </a:cubicBezTo>
                  <a:cubicBezTo>
                    <a:pt x="1594208" y="833277"/>
                    <a:pt x="1568881" y="819804"/>
                    <a:pt x="1544368" y="819804"/>
                  </a:cubicBezTo>
                  <a:close/>
                  <a:moveTo>
                    <a:pt x="1653664" y="819804"/>
                  </a:moveTo>
                  <a:cubicBezTo>
                    <a:pt x="1629150" y="819804"/>
                    <a:pt x="1615065" y="833277"/>
                    <a:pt x="1622243" y="850119"/>
                  </a:cubicBezTo>
                  <a:cubicBezTo>
                    <a:pt x="1629286" y="867113"/>
                    <a:pt x="1655154" y="880969"/>
                    <a:pt x="1679803" y="880969"/>
                  </a:cubicBezTo>
                  <a:cubicBezTo>
                    <a:pt x="1704588" y="880969"/>
                    <a:pt x="1718537" y="867113"/>
                    <a:pt x="1711088" y="850119"/>
                  </a:cubicBezTo>
                  <a:cubicBezTo>
                    <a:pt x="1703775" y="833277"/>
                    <a:pt x="1678042" y="819804"/>
                    <a:pt x="1653664" y="819804"/>
                  </a:cubicBezTo>
                  <a:close/>
                  <a:moveTo>
                    <a:pt x="1761199" y="819804"/>
                  </a:moveTo>
                  <a:cubicBezTo>
                    <a:pt x="1736686" y="819804"/>
                    <a:pt x="1723007" y="833277"/>
                    <a:pt x="1730320" y="850119"/>
                  </a:cubicBezTo>
                  <a:cubicBezTo>
                    <a:pt x="1737769" y="867113"/>
                    <a:pt x="1763908" y="880969"/>
                    <a:pt x="1788693" y="880969"/>
                  </a:cubicBezTo>
                  <a:cubicBezTo>
                    <a:pt x="1813342" y="880969"/>
                    <a:pt x="1827021" y="867113"/>
                    <a:pt x="1819301" y="850119"/>
                  </a:cubicBezTo>
                  <a:cubicBezTo>
                    <a:pt x="1811581" y="833277"/>
                    <a:pt x="1785578" y="819804"/>
                    <a:pt x="1761199" y="819804"/>
                  </a:cubicBezTo>
                  <a:close/>
                  <a:moveTo>
                    <a:pt x="257598" y="894443"/>
                  </a:moveTo>
                  <a:cubicBezTo>
                    <a:pt x="232813" y="894443"/>
                    <a:pt x="215071" y="908375"/>
                    <a:pt x="217915" y="925676"/>
                  </a:cubicBezTo>
                  <a:cubicBezTo>
                    <a:pt x="220895" y="943130"/>
                    <a:pt x="243513" y="957292"/>
                    <a:pt x="268568" y="957292"/>
                  </a:cubicBezTo>
                  <a:cubicBezTo>
                    <a:pt x="293488" y="957292"/>
                    <a:pt x="311230" y="943130"/>
                    <a:pt x="308115" y="925676"/>
                  </a:cubicBezTo>
                  <a:cubicBezTo>
                    <a:pt x="304865" y="908375"/>
                    <a:pt x="282247" y="894443"/>
                    <a:pt x="257598" y="894443"/>
                  </a:cubicBezTo>
                  <a:close/>
                  <a:moveTo>
                    <a:pt x="366623" y="894443"/>
                  </a:moveTo>
                  <a:cubicBezTo>
                    <a:pt x="341974" y="894443"/>
                    <a:pt x="324367" y="908375"/>
                    <a:pt x="327618" y="925676"/>
                  </a:cubicBezTo>
                  <a:cubicBezTo>
                    <a:pt x="330868" y="943130"/>
                    <a:pt x="353892" y="957292"/>
                    <a:pt x="378948" y="957292"/>
                  </a:cubicBezTo>
                  <a:cubicBezTo>
                    <a:pt x="403868" y="957292"/>
                    <a:pt x="421339" y="943130"/>
                    <a:pt x="417818" y="925676"/>
                  </a:cubicBezTo>
                  <a:cubicBezTo>
                    <a:pt x="414296" y="908375"/>
                    <a:pt x="391408" y="894443"/>
                    <a:pt x="366623" y="894443"/>
                  </a:cubicBezTo>
                  <a:close/>
                  <a:moveTo>
                    <a:pt x="697085" y="894443"/>
                  </a:moveTo>
                  <a:cubicBezTo>
                    <a:pt x="672300" y="894443"/>
                    <a:pt x="655642" y="908375"/>
                    <a:pt x="659976" y="925676"/>
                  </a:cubicBezTo>
                  <a:cubicBezTo>
                    <a:pt x="664174" y="943130"/>
                    <a:pt x="687875" y="957292"/>
                    <a:pt x="712931" y="957292"/>
                  </a:cubicBezTo>
                  <a:cubicBezTo>
                    <a:pt x="737986" y="957292"/>
                    <a:pt x="754645" y="943130"/>
                    <a:pt x="750040" y="925676"/>
                  </a:cubicBezTo>
                  <a:cubicBezTo>
                    <a:pt x="745571" y="908375"/>
                    <a:pt x="721870" y="894443"/>
                    <a:pt x="697085" y="894443"/>
                  </a:cubicBezTo>
                  <a:close/>
                  <a:moveTo>
                    <a:pt x="806246" y="894443"/>
                  </a:moveTo>
                  <a:cubicBezTo>
                    <a:pt x="781326" y="894443"/>
                    <a:pt x="765073" y="908375"/>
                    <a:pt x="769678" y="925676"/>
                  </a:cubicBezTo>
                  <a:cubicBezTo>
                    <a:pt x="774283" y="943130"/>
                    <a:pt x="798255" y="957292"/>
                    <a:pt x="823311" y="957292"/>
                  </a:cubicBezTo>
                  <a:cubicBezTo>
                    <a:pt x="848366" y="957292"/>
                    <a:pt x="864754" y="943130"/>
                    <a:pt x="859878" y="925676"/>
                  </a:cubicBezTo>
                  <a:cubicBezTo>
                    <a:pt x="855002" y="908375"/>
                    <a:pt x="830895" y="894443"/>
                    <a:pt x="806246" y="894443"/>
                  </a:cubicBezTo>
                  <a:close/>
                  <a:moveTo>
                    <a:pt x="917032" y="894443"/>
                  </a:moveTo>
                  <a:cubicBezTo>
                    <a:pt x="892247" y="894443"/>
                    <a:pt x="876130" y="908375"/>
                    <a:pt x="881006" y="925676"/>
                  </a:cubicBezTo>
                  <a:cubicBezTo>
                    <a:pt x="885882" y="943130"/>
                    <a:pt x="910260" y="957292"/>
                    <a:pt x="935316" y="957292"/>
                  </a:cubicBezTo>
                  <a:cubicBezTo>
                    <a:pt x="960371" y="957292"/>
                    <a:pt x="976352" y="943130"/>
                    <a:pt x="971070" y="925676"/>
                  </a:cubicBezTo>
                  <a:cubicBezTo>
                    <a:pt x="965924" y="908375"/>
                    <a:pt x="941681" y="894443"/>
                    <a:pt x="917032" y="894443"/>
                  </a:cubicBezTo>
                  <a:close/>
                  <a:moveTo>
                    <a:pt x="1026057" y="894443"/>
                  </a:moveTo>
                  <a:cubicBezTo>
                    <a:pt x="1001272" y="894443"/>
                    <a:pt x="985427" y="908375"/>
                    <a:pt x="990709" y="925676"/>
                  </a:cubicBezTo>
                  <a:cubicBezTo>
                    <a:pt x="995991" y="943130"/>
                    <a:pt x="1020640" y="957292"/>
                    <a:pt x="1045695" y="957292"/>
                  </a:cubicBezTo>
                  <a:cubicBezTo>
                    <a:pt x="1070615" y="957292"/>
                    <a:pt x="1086461" y="943130"/>
                    <a:pt x="1080773" y="925676"/>
                  </a:cubicBezTo>
                  <a:cubicBezTo>
                    <a:pt x="1075356" y="908375"/>
                    <a:pt x="1050706" y="894443"/>
                    <a:pt x="1026057" y="894443"/>
                  </a:cubicBezTo>
                  <a:close/>
                  <a:moveTo>
                    <a:pt x="1136708" y="894443"/>
                  </a:moveTo>
                  <a:cubicBezTo>
                    <a:pt x="1112058" y="894443"/>
                    <a:pt x="1096483" y="908375"/>
                    <a:pt x="1102036" y="925676"/>
                  </a:cubicBezTo>
                  <a:cubicBezTo>
                    <a:pt x="1107725" y="943130"/>
                    <a:pt x="1132509" y="957292"/>
                    <a:pt x="1157565" y="957292"/>
                  </a:cubicBezTo>
                  <a:cubicBezTo>
                    <a:pt x="1182620" y="957292"/>
                    <a:pt x="1198060" y="943130"/>
                    <a:pt x="1192236" y="925676"/>
                  </a:cubicBezTo>
                  <a:cubicBezTo>
                    <a:pt x="1186277" y="908375"/>
                    <a:pt x="1161492" y="894443"/>
                    <a:pt x="1136708" y="894443"/>
                  </a:cubicBezTo>
                  <a:close/>
                  <a:moveTo>
                    <a:pt x="1246004" y="894443"/>
                  </a:moveTo>
                  <a:cubicBezTo>
                    <a:pt x="1221219" y="894443"/>
                    <a:pt x="1205915" y="908375"/>
                    <a:pt x="1211739" y="925676"/>
                  </a:cubicBezTo>
                  <a:cubicBezTo>
                    <a:pt x="1217698" y="943130"/>
                    <a:pt x="1242889" y="957292"/>
                    <a:pt x="1267944" y="957292"/>
                  </a:cubicBezTo>
                  <a:cubicBezTo>
                    <a:pt x="1293000" y="957292"/>
                    <a:pt x="1308169" y="943130"/>
                    <a:pt x="1301939" y="925676"/>
                  </a:cubicBezTo>
                  <a:cubicBezTo>
                    <a:pt x="1295709" y="908375"/>
                    <a:pt x="1270653" y="894443"/>
                    <a:pt x="1246004" y="894443"/>
                  </a:cubicBezTo>
                  <a:close/>
                  <a:moveTo>
                    <a:pt x="1355029" y="894443"/>
                  </a:moveTo>
                  <a:cubicBezTo>
                    <a:pt x="1330380" y="894443"/>
                    <a:pt x="1315347" y="908375"/>
                    <a:pt x="1321577" y="925676"/>
                  </a:cubicBezTo>
                  <a:cubicBezTo>
                    <a:pt x="1327807" y="943130"/>
                    <a:pt x="1353404" y="957292"/>
                    <a:pt x="1378324" y="957292"/>
                  </a:cubicBezTo>
                  <a:cubicBezTo>
                    <a:pt x="1403380" y="957292"/>
                    <a:pt x="1418277" y="943130"/>
                    <a:pt x="1411641" y="925676"/>
                  </a:cubicBezTo>
                  <a:cubicBezTo>
                    <a:pt x="1405140" y="908375"/>
                    <a:pt x="1379814" y="894443"/>
                    <a:pt x="1355029" y="894443"/>
                  </a:cubicBezTo>
                  <a:close/>
                  <a:moveTo>
                    <a:pt x="1465815" y="894443"/>
                  </a:moveTo>
                  <a:cubicBezTo>
                    <a:pt x="1441031" y="894443"/>
                    <a:pt x="1426268" y="908375"/>
                    <a:pt x="1432904" y="925676"/>
                  </a:cubicBezTo>
                  <a:cubicBezTo>
                    <a:pt x="1439541" y="943130"/>
                    <a:pt x="1465274" y="957292"/>
                    <a:pt x="1490194" y="957292"/>
                  </a:cubicBezTo>
                  <a:cubicBezTo>
                    <a:pt x="1515385" y="957292"/>
                    <a:pt x="1530012" y="943130"/>
                    <a:pt x="1522969" y="925676"/>
                  </a:cubicBezTo>
                  <a:cubicBezTo>
                    <a:pt x="1516197" y="908375"/>
                    <a:pt x="1490600" y="894443"/>
                    <a:pt x="1465815" y="894443"/>
                  </a:cubicBezTo>
                  <a:close/>
                  <a:moveTo>
                    <a:pt x="1574841" y="894443"/>
                  </a:moveTo>
                  <a:cubicBezTo>
                    <a:pt x="1550191" y="894443"/>
                    <a:pt x="1535700" y="908375"/>
                    <a:pt x="1542607" y="925676"/>
                  </a:cubicBezTo>
                  <a:cubicBezTo>
                    <a:pt x="1549650" y="943130"/>
                    <a:pt x="1575653" y="957292"/>
                    <a:pt x="1600573" y="957292"/>
                  </a:cubicBezTo>
                  <a:cubicBezTo>
                    <a:pt x="1625629" y="957292"/>
                    <a:pt x="1639985" y="943130"/>
                    <a:pt x="1632671" y="925676"/>
                  </a:cubicBezTo>
                  <a:cubicBezTo>
                    <a:pt x="1625493" y="908375"/>
                    <a:pt x="1599625" y="894443"/>
                    <a:pt x="1574841" y="894443"/>
                  </a:cubicBezTo>
                  <a:close/>
                  <a:moveTo>
                    <a:pt x="1685627" y="894443"/>
                  </a:moveTo>
                  <a:cubicBezTo>
                    <a:pt x="1660842" y="894443"/>
                    <a:pt x="1646757" y="908375"/>
                    <a:pt x="1654070" y="925676"/>
                  </a:cubicBezTo>
                  <a:cubicBezTo>
                    <a:pt x="1661384" y="943130"/>
                    <a:pt x="1687658" y="957292"/>
                    <a:pt x="1712578" y="957292"/>
                  </a:cubicBezTo>
                  <a:cubicBezTo>
                    <a:pt x="1737634" y="957292"/>
                    <a:pt x="1751719" y="943130"/>
                    <a:pt x="1744135" y="925676"/>
                  </a:cubicBezTo>
                  <a:cubicBezTo>
                    <a:pt x="1736550" y="908375"/>
                    <a:pt x="1710411" y="894443"/>
                    <a:pt x="1685627" y="894443"/>
                  </a:cubicBezTo>
                  <a:close/>
                  <a:moveTo>
                    <a:pt x="1904084" y="894443"/>
                  </a:moveTo>
                  <a:cubicBezTo>
                    <a:pt x="1879299" y="894443"/>
                    <a:pt x="1865620" y="908375"/>
                    <a:pt x="1873611" y="925676"/>
                  </a:cubicBezTo>
                  <a:cubicBezTo>
                    <a:pt x="1881601" y="943130"/>
                    <a:pt x="1908417" y="957292"/>
                    <a:pt x="1933473" y="957292"/>
                  </a:cubicBezTo>
                  <a:cubicBezTo>
                    <a:pt x="1958393" y="957292"/>
                    <a:pt x="1972072" y="943130"/>
                    <a:pt x="1963675" y="925676"/>
                  </a:cubicBezTo>
                  <a:cubicBezTo>
                    <a:pt x="1955549" y="908375"/>
                    <a:pt x="1928733" y="894443"/>
                    <a:pt x="1904084" y="894443"/>
                  </a:cubicBezTo>
                  <a:close/>
                  <a:moveTo>
                    <a:pt x="270735" y="970689"/>
                  </a:moveTo>
                  <a:cubicBezTo>
                    <a:pt x="245679" y="970689"/>
                    <a:pt x="227667" y="985081"/>
                    <a:pt x="230646" y="1002841"/>
                  </a:cubicBezTo>
                  <a:cubicBezTo>
                    <a:pt x="233626" y="1020678"/>
                    <a:pt x="256650" y="1035300"/>
                    <a:pt x="281976" y="1035300"/>
                  </a:cubicBezTo>
                  <a:cubicBezTo>
                    <a:pt x="307438" y="1035300"/>
                    <a:pt x="325315" y="1020678"/>
                    <a:pt x="322065" y="1002841"/>
                  </a:cubicBezTo>
                  <a:cubicBezTo>
                    <a:pt x="318814" y="985081"/>
                    <a:pt x="295790" y="970689"/>
                    <a:pt x="270735" y="970689"/>
                  </a:cubicBezTo>
                  <a:close/>
                  <a:moveTo>
                    <a:pt x="383011" y="970689"/>
                  </a:moveTo>
                  <a:cubicBezTo>
                    <a:pt x="357955" y="970689"/>
                    <a:pt x="340213" y="985081"/>
                    <a:pt x="343599" y="1002841"/>
                  </a:cubicBezTo>
                  <a:cubicBezTo>
                    <a:pt x="346850" y="1020678"/>
                    <a:pt x="370280" y="1035300"/>
                    <a:pt x="395606" y="1035300"/>
                  </a:cubicBezTo>
                  <a:cubicBezTo>
                    <a:pt x="420933" y="1035300"/>
                    <a:pt x="438539" y="1020678"/>
                    <a:pt x="435018" y="1002841"/>
                  </a:cubicBezTo>
                  <a:cubicBezTo>
                    <a:pt x="431361" y="985081"/>
                    <a:pt x="408066" y="970689"/>
                    <a:pt x="383011" y="970689"/>
                  </a:cubicBezTo>
                  <a:close/>
                  <a:moveTo>
                    <a:pt x="716588" y="970689"/>
                  </a:moveTo>
                  <a:cubicBezTo>
                    <a:pt x="691532" y="970689"/>
                    <a:pt x="674738" y="985081"/>
                    <a:pt x="679072" y="1002841"/>
                  </a:cubicBezTo>
                  <a:cubicBezTo>
                    <a:pt x="683406" y="1020678"/>
                    <a:pt x="707514" y="1035300"/>
                    <a:pt x="732840" y="1035300"/>
                  </a:cubicBezTo>
                  <a:cubicBezTo>
                    <a:pt x="758302" y="1035300"/>
                    <a:pt x="775096" y="1020678"/>
                    <a:pt x="770355" y="1002841"/>
                  </a:cubicBezTo>
                  <a:cubicBezTo>
                    <a:pt x="765751" y="985081"/>
                    <a:pt x="741643" y="970689"/>
                    <a:pt x="716588" y="970689"/>
                  </a:cubicBezTo>
                  <a:close/>
                  <a:moveTo>
                    <a:pt x="827238" y="970689"/>
                  </a:moveTo>
                  <a:cubicBezTo>
                    <a:pt x="802047" y="970689"/>
                    <a:pt x="785660" y="985081"/>
                    <a:pt x="790264" y="1002841"/>
                  </a:cubicBezTo>
                  <a:cubicBezTo>
                    <a:pt x="795005" y="1020678"/>
                    <a:pt x="819518" y="1035300"/>
                    <a:pt x="844845" y="1035300"/>
                  </a:cubicBezTo>
                  <a:cubicBezTo>
                    <a:pt x="870307" y="1035300"/>
                    <a:pt x="886694" y="1020678"/>
                    <a:pt x="881683" y="1002841"/>
                  </a:cubicBezTo>
                  <a:cubicBezTo>
                    <a:pt x="876672" y="985081"/>
                    <a:pt x="852294" y="970689"/>
                    <a:pt x="827238" y="970689"/>
                  </a:cubicBezTo>
                  <a:close/>
                  <a:moveTo>
                    <a:pt x="939649" y="970689"/>
                  </a:moveTo>
                  <a:cubicBezTo>
                    <a:pt x="914459" y="970689"/>
                    <a:pt x="898206" y="985081"/>
                    <a:pt x="903217" y="1002841"/>
                  </a:cubicBezTo>
                  <a:cubicBezTo>
                    <a:pt x="908364" y="1020678"/>
                    <a:pt x="933013" y="1035300"/>
                    <a:pt x="958475" y="1035300"/>
                  </a:cubicBezTo>
                  <a:cubicBezTo>
                    <a:pt x="983801" y="1035300"/>
                    <a:pt x="999918" y="1020678"/>
                    <a:pt x="994636" y="1002841"/>
                  </a:cubicBezTo>
                  <a:cubicBezTo>
                    <a:pt x="989219" y="985081"/>
                    <a:pt x="964705" y="970689"/>
                    <a:pt x="939649" y="970689"/>
                  </a:cubicBezTo>
                  <a:close/>
                  <a:moveTo>
                    <a:pt x="1050300" y="970689"/>
                  </a:moveTo>
                  <a:cubicBezTo>
                    <a:pt x="1025109" y="970689"/>
                    <a:pt x="1009128" y="985081"/>
                    <a:pt x="1014545" y="1002841"/>
                  </a:cubicBezTo>
                  <a:cubicBezTo>
                    <a:pt x="1019963" y="1020678"/>
                    <a:pt x="1045018" y="1035300"/>
                    <a:pt x="1070480" y="1035300"/>
                  </a:cubicBezTo>
                  <a:cubicBezTo>
                    <a:pt x="1095671" y="1035300"/>
                    <a:pt x="1111652" y="1020678"/>
                    <a:pt x="1105964" y="1002841"/>
                  </a:cubicBezTo>
                  <a:cubicBezTo>
                    <a:pt x="1100276" y="985081"/>
                    <a:pt x="1075356" y="970689"/>
                    <a:pt x="1050300" y="970689"/>
                  </a:cubicBezTo>
                  <a:close/>
                  <a:moveTo>
                    <a:pt x="1273362" y="970689"/>
                  </a:moveTo>
                  <a:cubicBezTo>
                    <a:pt x="1248171" y="970689"/>
                    <a:pt x="1232731" y="985081"/>
                    <a:pt x="1238826" y="1002841"/>
                  </a:cubicBezTo>
                  <a:cubicBezTo>
                    <a:pt x="1244920" y="1020678"/>
                    <a:pt x="1270518" y="1035300"/>
                    <a:pt x="1295979" y="1035300"/>
                  </a:cubicBezTo>
                  <a:cubicBezTo>
                    <a:pt x="1321306" y="1035300"/>
                    <a:pt x="1336610" y="1020678"/>
                    <a:pt x="1330245" y="1002841"/>
                  </a:cubicBezTo>
                  <a:cubicBezTo>
                    <a:pt x="1323879" y="985081"/>
                    <a:pt x="1298417" y="970689"/>
                    <a:pt x="1273362" y="970689"/>
                  </a:cubicBezTo>
                  <a:close/>
                  <a:moveTo>
                    <a:pt x="1384012" y="970689"/>
                  </a:moveTo>
                  <a:cubicBezTo>
                    <a:pt x="1358957" y="970689"/>
                    <a:pt x="1343788" y="985081"/>
                    <a:pt x="1350154" y="1002841"/>
                  </a:cubicBezTo>
                  <a:cubicBezTo>
                    <a:pt x="1356654" y="1020678"/>
                    <a:pt x="1382658" y="1035300"/>
                    <a:pt x="1407984" y="1035300"/>
                  </a:cubicBezTo>
                  <a:cubicBezTo>
                    <a:pt x="1433311" y="1035300"/>
                    <a:pt x="1448344" y="1020678"/>
                    <a:pt x="1441572" y="1002841"/>
                  </a:cubicBezTo>
                  <a:cubicBezTo>
                    <a:pt x="1434801" y="985081"/>
                    <a:pt x="1409068" y="970689"/>
                    <a:pt x="1384012" y="970689"/>
                  </a:cubicBezTo>
                  <a:close/>
                  <a:moveTo>
                    <a:pt x="1494663" y="970689"/>
                  </a:moveTo>
                  <a:cubicBezTo>
                    <a:pt x="1469607" y="970689"/>
                    <a:pt x="1454710" y="985081"/>
                    <a:pt x="1461617" y="1002841"/>
                  </a:cubicBezTo>
                  <a:cubicBezTo>
                    <a:pt x="1468389" y="1020678"/>
                    <a:pt x="1494528" y="1035300"/>
                    <a:pt x="1519854" y="1035300"/>
                  </a:cubicBezTo>
                  <a:cubicBezTo>
                    <a:pt x="1545316" y="1035300"/>
                    <a:pt x="1559943" y="1020678"/>
                    <a:pt x="1552900" y="1002841"/>
                  </a:cubicBezTo>
                  <a:cubicBezTo>
                    <a:pt x="1545857" y="985081"/>
                    <a:pt x="1519854" y="970689"/>
                    <a:pt x="1494663" y="970689"/>
                  </a:cubicBezTo>
                  <a:close/>
                  <a:moveTo>
                    <a:pt x="848366" y="1050151"/>
                  </a:moveTo>
                  <a:cubicBezTo>
                    <a:pt x="822904" y="1050151"/>
                    <a:pt x="806246" y="1064926"/>
                    <a:pt x="810986" y="1083222"/>
                  </a:cubicBezTo>
                  <a:cubicBezTo>
                    <a:pt x="815862" y="1101594"/>
                    <a:pt x="840646" y="1116599"/>
                    <a:pt x="866514" y="1116599"/>
                  </a:cubicBezTo>
                  <a:cubicBezTo>
                    <a:pt x="892247" y="1116599"/>
                    <a:pt x="908906" y="1101594"/>
                    <a:pt x="903759" y="1083222"/>
                  </a:cubicBezTo>
                  <a:cubicBezTo>
                    <a:pt x="898613" y="1064926"/>
                    <a:pt x="873828" y="1050151"/>
                    <a:pt x="848366" y="1050151"/>
                  </a:cubicBezTo>
                  <a:close/>
                  <a:moveTo>
                    <a:pt x="962267" y="1050151"/>
                  </a:moveTo>
                  <a:cubicBezTo>
                    <a:pt x="936805" y="1050151"/>
                    <a:pt x="920282" y="1064926"/>
                    <a:pt x="925564" y="1083222"/>
                  </a:cubicBezTo>
                  <a:cubicBezTo>
                    <a:pt x="930711" y="1101594"/>
                    <a:pt x="955902" y="1116599"/>
                    <a:pt x="981634" y="1116599"/>
                  </a:cubicBezTo>
                  <a:cubicBezTo>
                    <a:pt x="1007367" y="1116599"/>
                    <a:pt x="1023619" y="1101594"/>
                    <a:pt x="1018202" y="1083222"/>
                  </a:cubicBezTo>
                  <a:cubicBezTo>
                    <a:pt x="1012649" y="1064926"/>
                    <a:pt x="987729" y="1050151"/>
                    <a:pt x="962267" y="1050151"/>
                  </a:cubicBezTo>
                  <a:close/>
                  <a:moveTo>
                    <a:pt x="1300720" y="1050151"/>
                  </a:moveTo>
                  <a:cubicBezTo>
                    <a:pt x="1275258" y="1050151"/>
                    <a:pt x="1259683" y="1064926"/>
                    <a:pt x="1265913" y="1083222"/>
                  </a:cubicBezTo>
                  <a:cubicBezTo>
                    <a:pt x="1272278" y="1101594"/>
                    <a:pt x="1298282" y="1116599"/>
                    <a:pt x="1324015" y="1116599"/>
                  </a:cubicBezTo>
                  <a:cubicBezTo>
                    <a:pt x="1349747" y="1116599"/>
                    <a:pt x="1365187" y="1101594"/>
                    <a:pt x="1358551" y="1083222"/>
                  </a:cubicBezTo>
                  <a:cubicBezTo>
                    <a:pt x="1352050" y="1064926"/>
                    <a:pt x="1326046" y="1050151"/>
                    <a:pt x="1300720" y="1050151"/>
                  </a:cubicBezTo>
                  <a:close/>
                  <a:moveTo>
                    <a:pt x="1412996" y="1050151"/>
                  </a:moveTo>
                  <a:cubicBezTo>
                    <a:pt x="1387534" y="1050151"/>
                    <a:pt x="1372230" y="1064926"/>
                    <a:pt x="1378866" y="1083222"/>
                  </a:cubicBezTo>
                  <a:cubicBezTo>
                    <a:pt x="1385502" y="1101594"/>
                    <a:pt x="1411912" y="1116599"/>
                    <a:pt x="1437509" y="1116599"/>
                  </a:cubicBezTo>
                  <a:cubicBezTo>
                    <a:pt x="1463242" y="1116599"/>
                    <a:pt x="1478546" y="1101594"/>
                    <a:pt x="1471504" y="1083222"/>
                  </a:cubicBezTo>
                  <a:cubicBezTo>
                    <a:pt x="1464596" y="1064926"/>
                    <a:pt x="1438322" y="1050151"/>
                    <a:pt x="1412996" y="1050151"/>
                  </a:cubicBezTo>
                  <a:close/>
                  <a:moveTo>
                    <a:pt x="1526897" y="1050151"/>
                  </a:moveTo>
                  <a:cubicBezTo>
                    <a:pt x="1501435" y="1050151"/>
                    <a:pt x="1486401" y="1064926"/>
                    <a:pt x="1493444" y="1083222"/>
                  </a:cubicBezTo>
                  <a:cubicBezTo>
                    <a:pt x="1500487" y="1101594"/>
                    <a:pt x="1527032" y="1116599"/>
                    <a:pt x="1552629" y="1116599"/>
                  </a:cubicBezTo>
                  <a:cubicBezTo>
                    <a:pt x="1578497" y="1116599"/>
                    <a:pt x="1593260" y="1101594"/>
                    <a:pt x="1585946" y="1083222"/>
                  </a:cubicBezTo>
                  <a:cubicBezTo>
                    <a:pt x="1578768" y="1064926"/>
                    <a:pt x="1552358" y="1050151"/>
                    <a:pt x="1526897" y="1050151"/>
                  </a:cubicBezTo>
                  <a:close/>
                  <a:moveTo>
                    <a:pt x="1639037" y="1050151"/>
                  </a:moveTo>
                  <a:cubicBezTo>
                    <a:pt x="1613710" y="1050151"/>
                    <a:pt x="1599083" y="1064926"/>
                    <a:pt x="1606397" y="1083222"/>
                  </a:cubicBezTo>
                  <a:cubicBezTo>
                    <a:pt x="1613710" y="1101594"/>
                    <a:pt x="1640527" y="1116599"/>
                    <a:pt x="1666259" y="1116599"/>
                  </a:cubicBezTo>
                  <a:cubicBezTo>
                    <a:pt x="1691992" y="1116599"/>
                    <a:pt x="1706619" y="1101594"/>
                    <a:pt x="1698899" y="1083222"/>
                  </a:cubicBezTo>
                  <a:cubicBezTo>
                    <a:pt x="1691315" y="1064926"/>
                    <a:pt x="1664499" y="1050151"/>
                    <a:pt x="1639037" y="1050151"/>
                  </a:cubicBezTo>
                  <a:close/>
                  <a:moveTo>
                    <a:pt x="1977760" y="1050151"/>
                  </a:moveTo>
                  <a:cubicBezTo>
                    <a:pt x="1952299" y="1050151"/>
                    <a:pt x="1938484" y="1064926"/>
                    <a:pt x="1946881" y="1083222"/>
                  </a:cubicBezTo>
                  <a:cubicBezTo>
                    <a:pt x="1955414" y="1101594"/>
                    <a:pt x="1983042" y="1116599"/>
                    <a:pt x="2008775" y="1116599"/>
                  </a:cubicBezTo>
                  <a:cubicBezTo>
                    <a:pt x="2034508" y="1116599"/>
                    <a:pt x="2048187" y="1101594"/>
                    <a:pt x="2039519" y="1083222"/>
                  </a:cubicBezTo>
                  <a:cubicBezTo>
                    <a:pt x="2030851" y="1064926"/>
                    <a:pt x="2003087" y="1050151"/>
                    <a:pt x="1977760" y="1050151"/>
                  </a:cubicBezTo>
                  <a:close/>
                  <a:moveTo>
                    <a:pt x="870984" y="1131144"/>
                  </a:moveTo>
                  <a:cubicBezTo>
                    <a:pt x="845251" y="1131144"/>
                    <a:pt x="828322" y="1146378"/>
                    <a:pt x="833333" y="1165133"/>
                  </a:cubicBezTo>
                  <a:cubicBezTo>
                    <a:pt x="838344" y="1184042"/>
                    <a:pt x="863535" y="1199505"/>
                    <a:pt x="889674" y="1199505"/>
                  </a:cubicBezTo>
                  <a:cubicBezTo>
                    <a:pt x="915813" y="1199505"/>
                    <a:pt x="932607" y="1184042"/>
                    <a:pt x="927325" y="1165133"/>
                  </a:cubicBezTo>
                  <a:cubicBezTo>
                    <a:pt x="922043" y="1146378"/>
                    <a:pt x="896852" y="1131144"/>
                    <a:pt x="870984" y="1131144"/>
                  </a:cubicBezTo>
                  <a:close/>
                  <a:moveTo>
                    <a:pt x="986510" y="1131144"/>
                  </a:moveTo>
                  <a:cubicBezTo>
                    <a:pt x="960642" y="1131144"/>
                    <a:pt x="944119" y="1146378"/>
                    <a:pt x="949401" y="1165133"/>
                  </a:cubicBezTo>
                  <a:cubicBezTo>
                    <a:pt x="954683" y="1184042"/>
                    <a:pt x="980280" y="1199505"/>
                    <a:pt x="1006419" y="1199505"/>
                  </a:cubicBezTo>
                  <a:cubicBezTo>
                    <a:pt x="1032558" y="1199505"/>
                    <a:pt x="1048946" y="1184042"/>
                    <a:pt x="1043393" y="1165133"/>
                  </a:cubicBezTo>
                  <a:cubicBezTo>
                    <a:pt x="1037705" y="1146378"/>
                    <a:pt x="1012243" y="1131144"/>
                    <a:pt x="986510" y="1131144"/>
                  </a:cubicBezTo>
                  <a:close/>
                  <a:moveTo>
                    <a:pt x="1443468" y="1131144"/>
                  </a:moveTo>
                  <a:cubicBezTo>
                    <a:pt x="1417736" y="1131144"/>
                    <a:pt x="1402296" y="1146378"/>
                    <a:pt x="1409068" y="1165133"/>
                  </a:cubicBezTo>
                  <a:cubicBezTo>
                    <a:pt x="1415975" y="1184042"/>
                    <a:pt x="1442791" y="1199505"/>
                    <a:pt x="1468795" y="1199505"/>
                  </a:cubicBezTo>
                  <a:cubicBezTo>
                    <a:pt x="1494934" y="1199505"/>
                    <a:pt x="1510238" y="1184042"/>
                    <a:pt x="1503060" y="1165133"/>
                  </a:cubicBezTo>
                  <a:cubicBezTo>
                    <a:pt x="1496017" y="1146378"/>
                    <a:pt x="1469337" y="1131144"/>
                    <a:pt x="1443468" y="1131144"/>
                  </a:cubicBezTo>
                  <a:close/>
                  <a:moveTo>
                    <a:pt x="1557369" y="1131144"/>
                  </a:moveTo>
                  <a:cubicBezTo>
                    <a:pt x="1531637" y="1131144"/>
                    <a:pt x="1516468" y="1146378"/>
                    <a:pt x="1523646" y="1165133"/>
                  </a:cubicBezTo>
                  <a:cubicBezTo>
                    <a:pt x="1530824" y="1184042"/>
                    <a:pt x="1557911" y="1199505"/>
                    <a:pt x="1584050" y="1199505"/>
                  </a:cubicBezTo>
                  <a:cubicBezTo>
                    <a:pt x="1610189" y="1199505"/>
                    <a:pt x="1625087" y="1184042"/>
                    <a:pt x="1617638" y="1165133"/>
                  </a:cubicBezTo>
                  <a:cubicBezTo>
                    <a:pt x="1610054" y="1146378"/>
                    <a:pt x="1583238" y="1131144"/>
                    <a:pt x="1557369" y="1131144"/>
                  </a:cubicBezTo>
                  <a:close/>
                  <a:moveTo>
                    <a:pt x="1672896" y="1131144"/>
                  </a:moveTo>
                  <a:cubicBezTo>
                    <a:pt x="1647163" y="1131144"/>
                    <a:pt x="1632265" y="1146378"/>
                    <a:pt x="1639714" y="1165133"/>
                  </a:cubicBezTo>
                  <a:cubicBezTo>
                    <a:pt x="1647298" y="1184042"/>
                    <a:pt x="1674792" y="1199505"/>
                    <a:pt x="1700795" y="1199505"/>
                  </a:cubicBezTo>
                  <a:cubicBezTo>
                    <a:pt x="1726934" y="1199505"/>
                    <a:pt x="1741561" y="1184042"/>
                    <a:pt x="1733706" y="1165133"/>
                  </a:cubicBezTo>
                  <a:cubicBezTo>
                    <a:pt x="1725851" y="1146378"/>
                    <a:pt x="1698628" y="1131144"/>
                    <a:pt x="1672896" y="1131144"/>
                  </a:cubicBezTo>
                  <a:close/>
                  <a:moveTo>
                    <a:pt x="2130125" y="1131144"/>
                  </a:moveTo>
                  <a:cubicBezTo>
                    <a:pt x="2104392" y="1131144"/>
                    <a:pt x="2090713" y="1146378"/>
                    <a:pt x="2099652" y="1165133"/>
                  </a:cubicBezTo>
                  <a:cubicBezTo>
                    <a:pt x="2108726" y="1184042"/>
                    <a:pt x="2137303" y="1199505"/>
                    <a:pt x="2163442" y="1199505"/>
                  </a:cubicBezTo>
                  <a:cubicBezTo>
                    <a:pt x="2189581" y="1199505"/>
                    <a:pt x="2202989" y="1184042"/>
                    <a:pt x="2193644" y="1165133"/>
                  </a:cubicBezTo>
                  <a:cubicBezTo>
                    <a:pt x="2184434" y="1146378"/>
                    <a:pt x="2155993" y="1131144"/>
                    <a:pt x="2130125" y="1131144"/>
                  </a:cubicBezTo>
                  <a:close/>
                  <a:moveTo>
                    <a:pt x="893737" y="1215352"/>
                  </a:moveTo>
                  <a:cubicBezTo>
                    <a:pt x="867462" y="1215352"/>
                    <a:pt x="850398" y="1230969"/>
                    <a:pt x="855544" y="1250337"/>
                  </a:cubicBezTo>
                  <a:cubicBezTo>
                    <a:pt x="860691" y="1269781"/>
                    <a:pt x="886288" y="1285627"/>
                    <a:pt x="912833" y="1285627"/>
                  </a:cubicBezTo>
                  <a:cubicBezTo>
                    <a:pt x="939379" y="1285627"/>
                    <a:pt x="956443" y="1269781"/>
                    <a:pt x="950891" y="1250337"/>
                  </a:cubicBezTo>
                  <a:cubicBezTo>
                    <a:pt x="945473" y="1230969"/>
                    <a:pt x="919876" y="1215352"/>
                    <a:pt x="893737" y="1215352"/>
                  </a:cubicBezTo>
                  <a:close/>
                  <a:moveTo>
                    <a:pt x="1474077" y="1215352"/>
                  </a:moveTo>
                  <a:cubicBezTo>
                    <a:pt x="1447938" y="1215352"/>
                    <a:pt x="1432363" y="1230969"/>
                    <a:pt x="1439405" y="1250337"/>
                  </a:cubicBezTo>
                  <a:cubicBezTo>
                    <a:pt x="1446448" y="1269781"/>
                    <a:pt x="1473670" y="1285627"/>
                    <a:pt x="1500080" y="1285627"/>
                  </a:cubicBezTo>
                  <a:cubicBezTo>
                    <a:pt x="1526626" y="1285627"/>
                    <a:pt x="1542065" y="1269781"/>
                    <a:pt x="1534616" y="1250337"/>
                  </a:cubicBezTo>
                  <a:cubicBezTo>
                    <a:pt x="1527438" y="1230969"/>
                    <a:pt x="1500216" y="1215352"/>
                    <a:pt x="1474077" y="1215352"/>
                  </a:cubicBezTo>
                  <a:close/>
                  <a:moveTo>
                    <a:pt x="2170214" y="1215352"/>
                  </a:moveTo>
                  <a:cubicBezTo>
                    <a:pt x="2144075" y="1215352"/>
                    <a:pt x="2130260" y="1230969"/>
                    <a:pt x="2139470" y="1250337"/>
                  </a:cubicBezTo>
                  <a:cubicBezTo>
                    <a:pt x="2148815" y="1269781"/>
                    <a:pt x="2177934" y="1285627"/>
                    <a:pt x="2204479" y="1285627"/>
                  </a:cubicBezTo>
                  <a:cubicBezTo>
                    <a:pt x="2230889" y="1285627"/>
                    <a:pt x="2244568" y="1269781"/>
                    <a:pt x="2234952" y="1250337"/>
                  </a:cubicBezTo>
                  <a:cubicBezTo>
                    <a:pt x="2225336" y="1230969"/>
                    <a:pt x="2196353" y="1215352"/>
                    <a:pt x="2170214" y="1215352"/>
                  </a:cubicBezTo>
                  <a:close/>
                  <a:moveTo>
                    <a:pt x="1389294" y="1301168"/>
                  </a:moveTo>
                  <a:cubicBezTo>
                    <a:pt x="1362749" y="1301168"/>
                    <a:pt x="1346632" y="1317244"/>
                    <a:pt x="1353404" y="1337071"/>
                  </a:cubicBezTo>
                  <a:cubicBezTo>
                    <a:pt x="1360311" y="1357128"/>
                    <a:pt x="1387669" y="1373510"/>
                    <a:pt x="1414621" y="1373510"/>
                  </a:cubicBezTo>
                  <a:cubicBezTo>
                    <a:pt x="1441437" y="1373510"/>
                    <a:pt x="1457283" y="1357128"/>
                    <a:pt x="1450105" y="1337071"/>
                  </a:cubicBezTo>
                  <a:cubicBezTo>
                    <a:pt x="1443062" y="1317244"/>
                    <a:pt x="1415840" y="1301168"/>
                    <a:pt x="1389294" y="1301168"/>
                  </a:cubicBezTo>
                  <a:close/>
                  <a:moveTo>
                    <a:pt x="1623191" y="1301168"/>
                  </a:moveTo>
                  <a:cubicBezTo>
                    <a:pt x="1596646" y="1301168"/>
                    <a:pt x="1581341" y="1317244"/>
                    <a:pt x="1588926" y="1337071"/>
                  </a:cubicBezTo>
                  <a:cubicBezTo>
                    <a:pt x="1596646" y="1357128"/>
                    <a:pt x="1624545" y="1373510"/>
                    <a:pt x="1651497" y="1373510"/>
                  </a:cubicBezTo>
                  <a:cubicBezTo>
                    <a:pt x="1678313" y="1373510"/>
                    <a:pt x="1693617" y="1357128"/>
                    <a:pt x="1685627" y="1337071"/>
                  </a:cubicBezTo>
                  <a:cubicBezTo>
                    <a:pt x="1677636" y="1317244"/>
                    <a:pt x="1649872" y="1301168"/>
                    <a:pt x="1623191" y="1301168"/>
                  </a:cubicBezTo>
                  <a:close/>
                  <a:moveTo>
                    <a:pt x="1858984" y="1301168"/>
                  </a:moveTo>
                  <a:cubicBezTo>
                    <a:pt x="1832438" y="1301168"/>
                    <a:pt x="1817676" y="1317244"/>
                    <a:pt x="1826073" y="1337071"/>
                  </a:cubicBezTo>
                  <a:cubicBezTo>
                    <a:pt x="1834470" y="1357128"/>
                    <a:pt x="1863047" y="1373510"/>
                    <a:pt x="1889998" y="1373510"/>
                  </a:cubicBezTo>
                  <a:cubicBezTo>
                    <a:pt x="1916814" y="1373510"/>
                    <a:pt x="1931441" y="1357128"/>
                    <a:pt x="1922638" y="1337071"/>
                  </a:cubicBezTo>
                  <a:cubicBezTo>
                    <a:pt x="1913970" y="1317244"/>
                    <a:pt x="1885529" y="1301168"/>
                    <a:pt x="1858984" y="1301168"/>
                  </a:cubicBezTo>
                  <a:close/>
                  <a:moveTo>
                    <a:pt x="1977625" y="1301168"/>
                  </a:moveTo>
                  <a:cubicBezTo>
                    <a:pt x="1950944" y="1301168"/>
                    <a:pt x="1936723" y="1317244"/>
                    <a:pt x="1945391" y="1337071"/>
                  </a:cubicBezTo>
                  <a:cubicBezTo>
                    <a:pt x="1954195" y="1357128"/>
                    <a:pt x="1983042" y="1373510"/>
                    <a:pt x="2009994" y="1373510"/>
                  </a:cubicBezTo>
                  <a:cubicBezTo>
                    <a:pt x="2036810" y="1373510"/>
                    <a:pt x="2051166" y="1357128"/>
                    <a:pt x="2042092" y="1337071"/>
                  </a:cubicBezTo>
                  <a:cubicBezTo>
                    <a:pt x="2033018" y="1317244"/>
                    <a:pt x="2004170" y="1301168"/>
                    <a:pt x="1977625" y="1301168"/>
                  </a:cubicBezTo>
                  <a:close/>
                  <a:moveTo>
                    <a:pt x="1538409" y="1388514"/>
                  </a:moveTo>
                  <a:cubicBezTo>
                    <a:pt x="1511592" y="1388514"/>
                    <a:pt x="1495611" y="1404973"/>
                    <a:pt x="1503060" y="1425489"/>
                  </a:cubicBezTo>
                  <a:cubicBezTo>
                    <a:pt x="1510509" y="1446159"/>
                    <a:pt x="1538815" y="1462924"/>
                    <a:pt x="1565902" y="1462924"/>
                  </a:cubicBezTo>
                  <a:cubicBezTo>
                    <a:pt x="1593260" y="1462924"/>
                    <a:pt x="1608970" y="1446159"/>
                    <a:pt x="1601115" y="1425489"/>
                  </a:cubicBezTo>
                  <a:cubicBezTo>
                    <a:pt x="1593395" y="1404973"/>
                    <a:pt x="1565360" y="1388514"/>
                    <a:pt x="1538409" y="1388514"/>
                  </a:cubicBezTo>
                  <a:close/>
                  <a:moveTo>
                    <a:pt x="1658540" y="1388514"/>
                  </a:moveTo>
                  <a:cubicBezTo>
                    <a:pt x="1631723" y="1388514"/>
                    <a:pt x="1616148" y="1404973"/>
                    <a:pt x="1624004" y="1425489"/>
                  </a:cubicBezTo>
                  <a:cubicBezTo>
                    <a:pt x="1631859" y="1446159"/>
                    <a:pt x="1660300" y="1462924"/>
                    <a:pt x="1687523" y="1462924"/>
                  </a:cubicBezTo>
                  <a:cubicBezTo>
                    <a:pt x="1714881" y="1462924"/>
                    <a:pt x="1730320" y="1446159"/>
                    <a:pt x="1722059" y="1425489"/>
                  </a:cubicBezTo>
                  <a:cubicBezTo>
                    <a:pt x="1713933" y="1404973"/>
                    <a:pt x="1685491" y="1388514"/>
                    <a:pt x="1658540" y="1388514"/>
                  </a:cubicBezTo>
                  <a:close/>
                  <a:moveTo>
                    <a:pt x="1777181" y="1388514"/>
                  </a:moveTo>
                  <a:cubicBezTo>
                    <a:pt x="1750365" y="1388514"/>
                    <a:pt x="1735060" y="1404973"/>
                    <a:pt x="1743322" y="1425489"/>
                  </a:cubicBezTo>
                  <a:cubicBezTo>
                    <a:pt x="1751584" y="1446159"/>
                    <a:pt x="1780431" y="1462924"/>
                    <a:pt x="1807654" y="1462924"/>
                  </a:cubicBezTo>
                  <a:cubicBezTo>
                    <a:pt x="1835012" y="1462924"/>
                    <a:pt x="1849909" y="1446159"/>
                    <a:pt x="1841377" y="1425489"/>
                  </a:cubicBezTo>
                  <a:cubicBezTo>
                    <a:pt x="1832845" y="1404973"/>
                    <a:pt x="1804132" y="1388514"/>
                    <a:pt x="1777181" y="1388514"/>
                  </a:cubicBezTo>
                  <a:close/>
                  <a:moveTo>
                    <a:pt x="1897447" y="1388514"/>
                  </a:moveTo>
                  <a:cubicBezTo>
                    <a:pt x="1870496" y="1388514"/>
                    <a:pt x="1855598" y="1404973"/>
                    <a:pt x="1864266" y="1425489"/>
                  </a:cubicBezTo>
                  <a:cubicBezTo>
                    <a:pt x="1872933" y="1446159"/>
                    <a:pt x="1902052" y="1462924"/>
                    <a:pt x="1929410" y="1462924"/>
                  </a:cubicBezTo>
                  <a:cubicBezTo>
                    <a:pt x="1956632" y="1462924"/>
                    <a:pt x="1971395" y="1446159"/>
                    <a:pt x="1962321" y="1425489"/>
                  </a:cubicBezTo>
                  <a:cubicBezTo>
                    <a:pt x="1953382" y="1404973"/>
                    <a:pt x="1924399" y="1388514"/>
                    <a:pt x="1897447" y="1388514"/>
                  </a:cubicBezTo>
                  <a:close/>
                  <a:moveTo>
                    <a:pt x="2017714" y="1388514"/>
                  </a:moveTo>
                  <a:cubicBezTo>
                    <a:pt x="1990627" y="1388514"/>
                    <a:pt x="1976135" y="1404973"/>
                    <a:pt x="1985209" y="1425489"/>
                  </a:cubicBezTo>
                  <a:cubicBezTo>
                    <a:pt x="1994283" y="1446159"/>
                    <a:pt x="2023673" y="1462924"/>
                    <a:pt x="2051031" y="1462924"/>
                  </a:cubicBezTo>
                  <a:cubicBezTo>
                    <a:pt x="2078253" y="1462924"/>
                    <a:pt x="2092745" y="1446159"/>
                    <a:pt x="2083400" y="1425489"/>
                  </a:cubicBezTo>
                  <a:cubicBezTo>
                    <a:pt x="2074055" y="1404973"/>
                    <a:pt x="2044530" y="1388514"/>
                    <a:pt x="2017714" y="1388514"/>
                  </a:cubicBezTo>
                  <a:close/>
                  <a:moveTo>
                    <a:pt x="2136355" y="1388514"/>
                  </a:moveTo>
                  <a:cubicBezTo>
                    <a:pt x="2109403" y="1388514"/>
                    <a:pt x="2095183" y="1404973"/>
                    <a:pt x="2104663" y="1425489"/>
                  </a:cubicBezTo>
                  <a:cubicBezTo>
                    <a:pt x="2114144" y="1446159"/>
                    <a:pt x="2143804" y="1462924"/>
                    <a:pt x="2171162" y="1462924"/>
                  </a:cubicBezTo>
                  <a:cubicBezTo>
                    <a:pt x="2198384" y="1462924"/>
                    <a:pt x="2212470" y="1446159"/>
                    <a:pt x="2202718" y="1425489"/>
                  </a:cubicBezTo>
                  <a:cubicBezTo>
                    <a:pt x="2192967" y="1404973"/>
                    <a:pt x="2163307" y="1388514"/>
                    <a:pt x="2136355" y="1388514"/>
                  </a:cubicBezTo>
                  <a:close/>
                  <a:moveTo>
                    <a:pt x="2375263" y="1388514"/>
                  </a:moveTo>
                  <a:cubicBezTo>
                    <a:pt x="2348311" y="1388514"/>
                    <a:pt x="2334768" y="1404973"/>
                    <a:pt x="2345061" y="1425489"/>
                  </a:cubicBezTo>
                  <a:cubicBezTo>
                    <a:pt x="2355354" y="1446159"/>
                    <a:pt x="2385691" y="1462924"/>
                    <a:pt x="2412914" y="1462924"/>
                  </a:cubicBezTo>
                  <a:cubicBezTo>
                    <a:pt x="2440272" y="1462924"/>
                    <a:pt x="2453680" y="1446159"/>
                    <a:pt x="2443116" y="1425489"/>
                  </a:cubicBezTo>
                  <a:cubicBezTo>
                    <a:pt x="2432552" y="1404973"/>
                    <a:pt x="2402214" y="1388514"/>
                    <a:pt x="2375263" y="1388514"/>
                  </a:cubicBezTo>
                  <a:close/>
                  <a:moveTo>
                    <a:pt x="2495529" y="1388514"/>
                  </a:moveTo>
                  <a:cubicBezTo>
                    <a:pt x="2468578" y="1388514"/>
                    <a:pt x="2455305" y="1404973"/>
                    <a:pt x="2466004" y="1425489"/>
                  </a:cubicBezTo>
                  <a:cubicBezTo>
                    <a:pt x="2476704" y="1446159"/>
                    <a:pt x="2507312" y="1462924"/>
                    <a:pt x="2534670" y="1462924"/>
                  </a:cubicBezTo>
                  <a:cubicBezTo>
                    <a:pt x="2562028" y="1462924"/>
                    <a:pt x="2575030" y="1446159"/>
                    <a:pt x="2564059" y="1425489"/>
                  </a:cubicBezTo>
                  <a:cubicBezTo>
                    <a:pt x="2553089" y="1404973"/>
                    <a:pt x="2522481" y="1388514"/>
                    <a:pt x="2495529" y="1388514"/>
                  </a:cubicBezTo>
                  <a:close/>
                  <a:moveTo>
                    <a:pt x="1572132" y="1480684"/>
                  </a:moveTo>
                  <a:cubicBezTo>
                    <a:pt x="1544909" y="1480684"/>
                    <a:pt x="1528793" y="1497755"/>
                    <a:pt x="1536512" y="1518884"/>
                  </a:cubicBezTo>
                  <a:cubicBezTo>
                    <a:pt x="1544097" y="1540089"/>
                    <a:pt x="1572944" y="1557390"/>
                    <a:pt x="1600573" y="1557390"/>
                  </a:cubicBezTo>
                  <a:cubicBezTo>
                    <a:pt x="1628202" y="1557390"/>
                    <a:pt x="1644183" y="1540089"/>
                    <a:pt x="1636057" y="1518884"/>
                  </a:cubicBezTo>
                  <a:cubicBezTo>
                    <a:pt x="1628067" y="1497755"/>
                    <a:pt x="1599490" y="1480684"/>
                    <a:pt x="1572132" y="1480684"/>
                  </a:cubicBezTo>
                  <a:close/>
                  <a:moveTo>
                    <a:pt x="1693888" y="1480684"/>
                  </a:moveTo>
                  <a:cubicBezTo>
                    <a:pt x="1666666" y="1480684"/>
                    <a:pt x="1650955" y="1497755"/>
                    <a:pt x="1659081" y="1518884"/>
                  </a:cubicBezTo>
                  <a:cubicBezTo>
                    <a:pt x="1667072" y="1540089"/>
                    <a:pt x="1696191" y="1557390"/>
                    <a:pt x="1723819" y="1557390"/>
                  </a:cubicBezTo>
                  <a:cubicBezTo>
                    <a:pt x="1751584" y="1557390"/>
                    <a:pt x="1767023" y="1540089"/>
                    <a:pt x="1758626" y="1518884"/>
                  </a:cubicBezTo>
                  <a:cubicBezTo>
                    <a:pt x="1750094" y="1497755"/>
                    <a:pt x="1721381" y="1480684"/>
                    <a:pt x="1693888" y="1480684"/>
                  </a:cubicBezTo>
                  <a:close/>
                  <a:moveTo>
                    <a:pt x="2179559" y="1480684"/>
                  </a:moveTo>
                  <a:cubicBezTo>
                    <a:pt x="2152201" y="1480684"/>
                    <a:pt x="2137980" y="1497755"/>
                    <a:pt x="2147596" y="1518884"/>
                  </a:cubicBezTo>
                  <a:cubicBezTo>
                    <a:pt x="2157347" y="1540089"/>
                    <a:pt x="2187820" y="1557390"/>
                    <a:pt x="2215449" y="1557390"/>
                  </a:cubicBezTo>
                  <a:cubicBezTo>
                    <a:pt x="2243078" y="1557390"/>
                    <a:pt x="2257299" y="1540089"/>
                    <a:pt x="2247141" y="1518884"/>
                  </a:cubicBezTo>
                  <a:cubicBezTo>
                    <a:pt x="2237119" y="1497755"/>
                    <a:pt x="2206917" y="1480684"/>
                    <a:pt x="2179559" y="1480684"/>
                  </a:cubicBezTo>
                  <a:close/>
                  <a:moveTo>
                    <a:pt x="2543473" y="1480684"/>
                  </a:moveTo>
                  <a:cubicBezTo>
                    <a:pt x="2516115" y="1480684"/>
                    <a:pt x="2502843" y="1497755"/>
                    <a:pt x="2513813" y="1518884"/>
                  </a:cubicBezTo>
                  <a:cubicBezTo>
                    <a:pt x="2524783" y="1540089"/>
                    <a:pt x="2556069" y="1557390"/>
                    <a:pt x="2583833" y="1557390"/>
                  </a:cubicBezTo>
                  <a:cubicBezTo>
                    <a:pt x="2611597" y="1557390"/>
                    <a:pt x="2624734" y="1540089"/>
                    <a:pt x="2613358" y="1518884"/>
                  </a:cubicBezTo>
                  <a:cubicBezTo>
                    <a:pt x="2601981" y="1497755"/>
                    <a:pt x="2570831" y="1480684"/>
                    <a:pt x="2543473" y="1480684"/>
                  </a:cubicBezTo>
                  <a:close/>
                  <a:moveTo>
                    <a:pt x="2663740" y="1480684"/>
                  </a:moveTo>
                  <a:cubicBezTo>
                    <a:pt x="2636382" y="1480684"/>
                    <a:pt x="2623515" y="1497755"/>
                    <a:pt x="2634757" y="1518884"/>
                  </a:cubicBezTo>
                  <a:cubicBezTo>
                    <a:pt x="2646269" y="1540089"/>
                    <a:pt x="2677960" y="1557390"/>
                    <a:pt x="2705589" y="1557390"/>
                  </a:cubicBezTo>
                  <a:cubicBezTo>
                    <a:pt x="2733353" y="1557390"/>
                    <a:pt x="2746220" y="1540089"/>
                    <a:pt x="2734437" y="1518884"/>
                  </a:cubicBezTo>
                  <a:cubicBezTo>
                    <a:pt x="2722789" y="1497755"/>
                    <a:pt x="2691098" y="1480684"/>
                    <a:pt x="2663740" y="1480684"/>
                  </a:cubicBezTo>
                  <a:close/>
                  <a:moveTo>
                    <a:pt x="2785631" y="1480684"/>
                  </a:moveTo>
                  <a:cubicBezTo>
                    <a:pt x="2758273" y="1480684"/>
                    <a:pt x="2745678" y="1497755"/>
                    <a:pt x="2757461" y="1518884"/>
                  </a:cubicBezTo>
                  <a:cubicBezTo>
                    <a:pt x="2769244" y="1540089"/>
                    <a:pt x="2801342" y="1557390"/>
                    <a:pt x="2828971" y="1557390"/>
                  </a:cubicBezTo>
                  <a:cubicBezTo>
                    <a:pt x="2856735" y="1557390"/>
                    <a:pt x="2869195" y="1540089"/>
                    <a:pt x="2857006" y="1518884"/>
                  </a:cubicBezTo>
                  <a:cubicBezTo>
                    <a:pt x="2844817" y="1497755"/>
                    <a:pt x="2812989" y="1480684"/>
                    <a:pt x="2785631" y="1480684"/>
                  </a:cubicBezTo>
                  <a:close/>
                  <a:moveTo>
                    <a:pt x="1854243" y="1574384"/>
                  </a:moveTo>
                  <a:cubicBezTo>
                    <a:pt x="1826479" y="1574384"/>
                    <a:pt x="1811040" y="1591992"/>
                    <a:pt x="1819707" y="1613733"/>
                  </a:cubicBezTo>
                  <a:cubicBezTo>
                    <a:pt x="1828511" y="1635627"/>
                    <a:pt x="1858577" y="1653540"/>
                    <a:pt x="1886477" y="1653540"/>
                  </a:cubicBezTo>
                  <a:cubicBezTo>
                    <a:pt x="1914648" y="1653540"/>
                    <a:pt x="1929952" y="1635627"/>
                    <a:pt x="1920742" y="1613733"/>
                  </a:cubicBezTo>
                  <a:cubicBezTo>
                    <a:pt x="1911668" y="1591992"/>
                    <a:pt x="1882008" y="1574384"/>
                    <a:pt x="1854243" y="1574384"/>
                  </a:cubicBezTo>
                  <a:close/>
                  <a:moveTo>
                    <a:pt x="1976000" y="1574384"/>
                  </a:moveTo>
                  <a:cubicBezTo>
                    <a:pt x="1948235" y="1574384"/>
                    <a:pt x="1933202" y="1591992"/>
                    <a:pt x="1942276" y="1613733"/>
                  </a:cubicBezTo>
                  <a:cubicBezTo>
                    <a:pt x="1951621" y="1635627"/>
                    <a:pt x="1981823" y="1653540"/>
                    <a:pt x="2009858" y="1653540"/>
                  </a:cubicBezTo>
                  <a:cubicBezTo>
                    <a:pt x="2038029" y="1653540"/>
                    <a:pt x="2052927" y="1635627"/>
                    <a:pt x="2043446" y="1613733"/>
                  </a:cubicBezTo>
                  <a:cubicBezTo>
                    <a:pt x="2033966" y="1591992"/>
                    <a:pt x="2003764" y="1574384"/>
                    <a:pt x="1976000" y="1574384"/>
                  </a:cubicBezTo>
                  <a:close/>
                  <a:moveTo>
                    <a:pt x="2099381" y="1574384"/>
                  </a:moveTo>
                  <a:cubicBezTo>
                    <a:pt x="2071617" y="1574384"/>
                    <a:pt x="2056990" y="1591992"/>
                    <a:pt x="2066470" y="1613733"/>
                  </a:cubicBezTo>
                  <a:cubicBezTo>
                    <a:pt x="2076086" y="1635627"/>
                    <a:pt x="2106695" y="1653540"/>
                    <a:pt x="2134865" y="1653540"/>
                  </a:cubicBezTo>
                  <a:cubicBezTo>
                    <a:pt x="2162900" y="1653540"/>
                    <a:pt x="2177527" y="1635627"/>
                    <a:pt x="2167640" y="1613733"/>
                  </a:cubicBezTo>
                  <a:cubicBezTo>
                    <a:pt x="2157618" y="1591992"/>
                    <a:pt x="2127145" y="1574384"/>
                    <a:pt x="2099381" y="1574384"/>
                  </a:cubicBezTo>
                  <a:close/>
                  <a:moveTo>
                    <a:pt x="2346280" y="1574384"/>
                  </a:moveTo>
                  <a:cubicBezTo>
                    <a:pt x="2318515" y="1574384"/>
                    <a:pt x="2304430" y="1591992"/>
                    <a:pt x="2314859" y="1613733"/>
                  </a:cubicBezTo>
                  <a:cubicBezTo>
                    <a:pt x="2325287" y="1635627"/>
                    <a:pt x="2356708" y="1653540"/>
                    <a:pt x="2384743" y="1653540"/>
                  </a:cubicBezTo>
                  <a:cubicBezTo>
                    <a:pt x="2412914" y="1653540"/>
                    <a:pt x="2426863" y="1635627"/>
                    <a:pt x="2415893" y="1613733"/>
                  </a:cubicBezTo>
                  <a:cubicBezTo>
                    <a:pt x="2405194" y="1591992"/>
                    <a:pt x="2373908" y="1574384"/>
                    <a:pt x="2346280" y="1574384"/>
                  </a:cubicBezTo>
                  <a:close/>
                  <a:moveTo>
                    <a:pt x="2593042" y="1574384"/>
                  </a:moveTo>
                  <a:cubicBezTo>
                    <a:pt x="2565143" y="1574384"/>
                    <a:pt x="2552006" y="1591992"/>
                    <a:pt x="2563247" y="1613733"/>
                  </a:cubicBezTo>
                  <a:cubicBezTo>
                    <a:pt x="2574623" y="1635627"/>
                    <a:pt x="2606451" y="1653540"/>
                    <a:pt x="2634621" y="1653540"/>
                  </a:cubicBezTo>
                  <a:cubicBezTo>
                    <a:pt x="2662792" y="1653540"/>
                    <a:pt x="2675929" y="1635627"/>
                    <a:pt x="2664281" y="1613733"/>
                  </a:cubicBezTo>
                  <a:cubicBezTo>
                    <a:pt x="2652634" y="1591992"/>
                    <a:pt x="2620807" y="1574384"/>
                    <a:pt x="2593042" y="1574384"/>
                  </a:cubicBezTo>
                  <a:close/>
                  <a:moveTo>
                    <a:pt x="2714799" y="1574384"/>
                  </a:moveTo>
                  <a:cubicBezTo>
                    <a:pt x="2687170" y="1574384"/>
                    <a:pt x="2674168" y="1591992"/>
                    <a:pt x="2685816" y="1613733"/>
                  </a:cubicBezTo>
                  <a:cubicBezTo>
                    <a:pt x="2697598" y="1635627"/>
                    <a:pt x="2729967" y="1653540"/>
                    <a:pt x="2758003" y="1653540"/>
                  </a:cubicBezTo>
                  <a:cubicBezTo>
                    <a:pt x="2786173" y="1653540"/>
                    <a:pt x="2799175" y="1635627"/>
                    <a:pt x="2786986" y="1613733"/>
                  </a:cubicBezTo>
                  <a:cubicBezTo>
                    <a:pt x="2774932" y="1591992"/>
                    <a:pt x="2742698" y="1574384"/>
                    <a:pt x="2714799" y="1574384"/>
                  </a:cubicBezTo>
                  <a:close/>
                  <a:moveTo>
                    <a:pt x="2838316" y="1574384"/>
                  </a:moveTo>
                  <a:cubicBezTo>
                    <a:pt x="2810551" y="1574384"/>
                    <a:pt x="2797956" y="1591992"/>
                    <a:pt x="2810010" y="1613733"/>
                  </a:cubicBezTo>
                  <a:cubicBezTo>
                    <a:pt x="2822334" y="1635627"/>
                    <a:pt x="2854974" y="1653540"/>
                    <a:pt x="2883145" y="1653540"/>
                  </a:cubicBezTo>
                  <a:cubicBezTo>
                    <a:pt x="2911180" y="1653540"/>
                    <a:pt x="2923640" y="1635627"/>
                    <a:pt x="2911044" y="1613733"/>
                  </a:cubicBezTo>
                  <a:cubicBezTo>
                    <a:pt x="2898584" y="1591992"/>
                    <a:pt x="2866080" y="1574384"/>
                    <a:pt x="2838316" y="1574384"/>
                  </a:cubicBezTo>
                  <a:close/>
                </a:path>
              </a:pathLst>
            </a:custGeom>
            <a:solidFill>
              <a:srgbClr val="7F7F7F">
                <a:alpha val="2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CustomShape 5"/>
            <p:cNvSpPr/>
            <p:nvPr/>
          </p:nvSpPr>
          <p:spPr>
            <a:xfrm>
              <a:off x="5150520" y="3616200"/>
              <a:ext cx="1827720" cy="1623240"/>
            </a:xfrm>
            <a:custGeom>
              <a:avLst/>
              <a:gdLst/>
              <a:ahLst/>
              <a:cxnLst/>
              <a:rect l="l" t="t" r="r" b="b"/>
              <a:pathLst>
                <a:path w="1828165" h="1623695">
                  <a:moveTo>
                    <a:pt x="422955" y="0"/>
                  </a:moveTo>
                  <a:cubicBezTo>
                    <a:pt x="399184" y="0"/>
                    <a:pt x="379063" y="12854"/>
                    <a:pt x="377959" y="28865"/>
                  </a:cubicBezTo>
                  <a:cubicBezTo>
                    <a:pt x="376856" y="44952"/>
                    <a:pt x="395448" y="58032"/>
                    <a:pt x="419559" y="58032"/>
                  </a:cubicBezTo>
                  <a:cubicBezTo>
                    <a:pt x="443500" y="58032"/>
                    <a:pt x="463705" y="44952"/>
                    <a:pt x="464554" y="28865"/>
                  </a:cubicBezTo>
                  <a:cubicBezTo>
                    <a:pt x="465403" y="12854"/>
                    <a:pt x="446726" y="0"/>
                    <a:pt x="422955" y="0"/>
                  </a:cubicBezTo>
                  <a:close/>
                  <a:moveTo>
                    <a:pt x="527293" y="0"/>
                  </a:moveTo>
                  <a:cubicBezTo>
                    <a:pt x="503522" y="0"/>
                    <a:pt x="483486" y="12854"/>
                    <a:pt x="482722" y="28865"/>
                  </a:cubicBezTo>
                  <a:cubicBezTo>
                    <a:pt x="481958" y="44952"/>
                    <a:pt x="500890" y="58032"/>
                    <a:pt x="524916" y="58032"/>
                  </a:cubicBezTo>
                  <a:cubicBezTo>
                    <a:pt x="548941" y="58032"/>
                    <a:pt x="568807" y="44952"/>
                    <a:pt x="569317" y="28865"/>
                  </a:cubicBezTo>
                  <a:cubicBezTo>
                    <a:pt x="569826" y="12854"/>
                    <a:pt x="551064" y="0"/>
                    <a:pt x="527293" y="0"/>
                  </a:cubicBezTo>
                  <a:close/>
                  <a:moveTo>
                    <a:pt x="632989" y="0"/>
                  </a:moveTo>
                  <a:cubicBezTo>
                    <a:pt x="609218" y="0"/>
                    <a:pt x="589607" y="12854"/>
                    <a:pt x="589182" y="28865"/>
                  </a:cubicBezTo>
                  <a:cubicBezTo>
                    <a:pt x="588673" y="44952"/>
                    <a:pt x="607775" y="58032"/>
                    <a:pt x="631801" y="58032"/>
                  </a:cubicBezTo>
                  <a:cubicBezTo>
                    <a:pt x="655826" y="58032"/>
                    <a:pt x="675522" y="44952"/>
                    <a:pt x="675692" y="28865"/>
                  </a:cubicBezTo>
                  <a:cubicBezTo>
                    <a:pt x="675947" y="12854"/>
                    <a:pt x="656760" y="0"/>
                    <a:pt x="632989" y="0"/>
                  </a:cubicBezTo>
                  <a:close/>
                  <a:moveTo>
                    <a:pt x="1372354" y="0"/>
                  </a:moveTo>
                  <a:cubicBezTo>
                    <a:pt x="1348583" y="0"/>
                    <a:pt x="1330670" y="12854"/>
                    <a:pt x="1332453" y="28865"/>
                  </a:cubicBezTo>
                  <a:cubicBezTo>
                    <a:pt x="1334151" y="44952"/>
                    <a:pt x="1355120" y="58032"/>
                    <a:pt x="1379061" y="58032"/>
                  </a:cubicBezTo>
                  <a:cubicBezTo>
                    <a:pt x="1403087" y="58032"/>
                    <a:pt x="1420915" y="44952"/>
                    <a:pt x="1418963" y="28865"/>
                  </a:cubicBezTo>
                  <a:cubicBezTo>
                    <a:pt x="1417010" y="12854"/>
                    <a:pt x="1396125" y="0"/>
                    <a:pt x="1372354" y="0"/>
                  </a:cubicBezTo>
                  <a:close/>
                  <a:moveTo>
                    <a:pt x="1476607" y="0"/>
                  </a:moveTo>
                  <a:cubicBezTo>
                    <a:pt x="1452921" y="0"/>
                    <a:pt x="1435263" y="12854"/>
                    <a:pt x="1437300" y="28865"/>
                  </a:cubicBezTo>
                  <a:cubicBezTo>
                    <a:pt x="1439338" y="44952"/>
                    <a:pt x="1460477" y="58032"/>
                    <a:pt x="1484503" y="58032"/>
                  </a:cubicBezTo>
                  <a:cubicBezTo>
                    <a:pt x="1508529" y="58032"/>
                    <a:pt x="1526187" y="44952"/>
                    <a:pt x="1523895" y="28865"/>
                  </a:cubicBezTo>
                  <a:cubicBezTo>
                    <a:pt x="1521603" y="12854"/>
                    <a:pt x="1500463" y="0"/>
                    <a:pt x="1476607" y="0"/>
                  </a:cubicBezTo>
                  <a:close/>
                  <a:moveTo>
                    <a:pt x="1582558" y="0"/>
                  </a:moveTo>
                  <a:cubicBezTo>
                    <a:pt x="1558787" y="0"/>
                    <a:pt x="1541384" y="12854"/>
                    <a:pt x="1543761" y="28865"/>
                  </a:cubicBezTo>
                  <a:cubicBezTo>
                    <a:pt x="1546138" y="44952"/>
                    <a:pt x="1567532" y="58032"/>
                    <a:pt x="1591557" y="58032"/>
                  </a:cubicBezTo>
                  <a:cubicBezTo>
                    <a:pt x="1615583" y="58032"/>
                    <a:pt x="1632987" y="44952"/>
                    <a:pt x="1630355" y="28865"/>
                  </a:cubicBezTo>
                  <a:cubicBezTo>
                    <a:pt x="1627723" y="12854"/>
                    <a:pt x="1606329" y="0"/>
                    <a:pt x="1582558" y="0"/>
                  </a:cubicBezTo>
                  <a:close/>
                  <a:moveTo>
                    <a:pt x="311485" y="71487"/>
                  </a:moveTo>
                  <a:cubicBezTo>
                    <a:pt x="287375" y="71487"/>
                    <a:pt x="266745" y="84717"/>
                    <a:pt x="265302" y="101105"/>
                  </a:cubicBezTo>
                  <a:cubicBezTo>
                    <a:pt x="263858" y="117567"/>
                    <a:pt x="282366" y="131023"/>
                    <a:pt x="306731" y="131023"/>
                  </a:cubicBezTo>
                  <a:cubicBezTo>
                    <a:pt x="331097" y="131023"/>
                    <a:pt x="351811" y="117567"/>
                    <a:pt x="353000" y="101105"/>
                  </a:cubicBezTo>
                  <a:cubicBezTo>
                    <a:pt x="354104" y="84717"/>
                    <a:pt x="335596" y="71487"/>
                    <a:pt x="311485" y="71487"/>
                  </a:cubicBezTo>
                  <a:close/>
                  <a:moveTo>
                    <a:pt x="417267" y="71487"/>
                  </a:moveTo>
                  <a:cubicBezTo>
                    <a:pt x="393156" y="71487"/>
                    <a:pt x="372781" y="84717"/>
                    <a:pt x="371592" y="101105"/>
                  </a:cubicBezTo>
                  <a:cubicBezTo>
                    <a:pt x="370489" y="117567"/>
                    <a:pt x="389336" y="131023"/>
                    <a:pt x="413701" y="131023"/>
                  </a:cubicBezTo>
                  <a:cubicBezTo>
                    <a:pt x="437981" y="131023"/>
                    <a:pt x="458442" y="117567"/>
                    <a:pt x="459291" y="101105"/>
                  </a:cubicBezTo>
                  <a:cubicBezTo>
                    <a:pt x="460139" y="84717"/>
                    <a:pt x="441292" y="71487"/>
                    <a:pt x="417267" y="71487"/>
                  </a:cubicBezTo>
                  <a:close/>
                  <a:moveTo>
                    <a:pt x="524661" y="71487"/>
                  </a:moveTo>
                  <a:cubicBezTo>
                    <a:pt x="500550" y="71487"/>
                    <a:pt x="480345" y="84717"/>
                    <a:pt x="479581" y="101105"/>
                  </a:cubicBezTo>
                  <a:cubicBezTo>
                    <a:pt x="478817" y="117567"/>
                    <a:pt x="497918" y="131023"/>
                    <a:pt x="522284" y="131023"/>
                  </a:cubicBezTo>
                  <a:cubicBezTo>
                    <a:pt x="546649" y="131023"/>
                    <a:pt x="566770" y="117567"/>
                    <a:pt x="567279" y="101105"/>
                  </a:cubicBezTo>
                  <a:cubicBezTo>
                    <a:pt x="567873" y="84717"/>
                    <a:pt x="548772" y="71487"/>
                    <a:pt x="524661" y="71487"/>
                  </a:cubicBezTo>
                  <a:close/>
                  <a:moveTo>
                    <a:pt x="632055" y="71487"/>
                  </a:moveTo>
                  <a:cubicBezTo>
                    <a:pt x="607945" y="71487"/>
                    <a:pt x="587994" y="84717"/>
                    <a:pt x="587569" y="101105"/>
                  </a:cubicBezTo>
                  <a:cubicBezTo>
                    <a:pt x="587060" y="117567"/>
                    <a:pt x="606416" y="131023"/>
                    <a:pt x="630782" y="131023"/>
                  </a:cubicBezTo>
                  <a:cubicBezTo>
                    <a:pt x="655147" y="131023"/>
                    <a:pt x="675013" y="117567"/>
                    <a:pt x="675268" y="101105"/>
                  </a:cubicBezTo>
                  <a:cubicBezTo>
                    <a:pt x="675437" y="84717"/>
                    <a:pt x="656081" y="71487"/>
                    <a:pt x="632055" y="71487"/>
                  </a:cubicBezTo>
                  <a:close/>
                  <a:moveTo>
                    <a:pt x="737837" y="71487"/>
                  </a:moveTo>
                  <a:cubicBezTo>
                    <a:pt x="713726" y="71487"/>
                    <a:pt x="694115" y="84717"/>
                    <a:pt x="693945" y="101105"/>
                  </a:cubicBezTo>
                  <a:cubicBezTo>
                    <a:pt x="693775" y="117567"/>
                    <a:pt x="713386" y="131023"/>
                    <a:pt x="737752" y="131023"/>
                  </a:cubicBezTo>
                  <a:cubicBezTo>
                    <a:pt x="762117" y="131023"/>
                    <a:pt x="781728" y="117567"/>
                    <a:pt x="781643" y="101105"/>
                  </a:cubicBezTo>
                  <a:cubicBezTo>
                    <a:pt x="781558" y="84717"/>
                    <a:pt x="761947" y="71487"/>
                    <a:pt x="737837" y="71487"/>
                  </a:cubicBezTo>
                  <a:close/>
                  <a:moveTo>
                    <a:pt x="845231" y="71487"/>
                  </a:moveTo>
                  <a:cubicBezTo>
                    <a:pt x="821120" y="71487"/>
                    <a:pt x="801764" y="84717"/>
                    <a:pt x="801933" y="101105"/>
                  </a:cubicBezTo>
                  <a:cubicBezTo>
                    <a:pt x="802103" y="117567"/>
                    <a:pt x="821969" y="131023"/>
                    <a:pt x="846334" y="131023"/>
                  </a:cubicBezTo>
                  <a:cubicBezTo>
                    <a:pt x="870700" y="131023"/>
                    <a:pt x="890056" y="117567"/>
                    <a:pt x="889632" y="101105"/>
                  </a:cubicBezTo>
                  <a:cubicBezTo>
                    <a:pt x="889207" y="84717"/>
                    <a:pt x="869341" y="71487"/>
                    <a:pt x="845231" y="71487"/>
                  </a:cubicBezTo>
                  <a:close/>
                  <a:moveTo>
                    <a:pt x="952625" y="71487"/>
                  </a:moveTo>
                  <a:cubicBezTo>
                    <a:pt x="928599" y="71487"/>
                    <a:pt x="909413" y="84717"/>
                    <a:pt x="909922" y="101105"/>
                  </a:cubicBezTo>
                  <a:cubicBezTo>
                    <a:pt x="910431" y="117567"/>
                    <a:pt x="930552" y="131023"/>
                    <a:pt x="954917" y="131023"/>
                  </a:cubicBezTo>
                  <a:cubicBezTo>
                    <a:pt x="979283" y="131023"/>
                    <a:pt x="998384" y="117567"/>
                    <a:pt x="997620" y="101105"/>
                  </a:cubicBezTo>
                  <a:cubicBezTo>
                    <a:pt x="996856" y="84717"/>
                    <a:pt x="976736" y="71487"/>
                    <a:pt x="952625" y="71487"/>
                  </a:cubicBezTo>
                  <a:close/>
                  <a:moveTo>
                    <a:pt x="1058491" y="71487"/>
                  </a:moveTo>
                  <a:cubicBezTo>
                    <a:pt x="1034465" y="71487"/>
                    <a:pt x="1015534" y="84717"/>
                    <a:pt x="1016382" y="101105"/>
                  </a:cubicBezTo>
                  <a:cubicBezTo>
                    <a:pt x="1017147" y="117567"/>
                    <a:pt x="1037607" y="131023"/>
                    <a:pt x="1061887" y="131023"/>
                  </a:cubicBezTo>
                  <a:cubicBezTo>
                    <a:pt x="1086252" y="131023"/>
                    <a:pt x="1105100" y="117567"/>
                    <a:pt x="1104081" y="101105"/>
                  </a:cubicBezTo>
                  <a:cubicBezTo>
                    <a:pt x="1102977" y="84717"/>
                    <a:pt x="1082602" y="71487"/>
                    <a:pt x="1058491" y="71487"/>
                  </a:cubicBezTo>
                  <a:close/>
                  <a:moveTo>
                    <a:pt x="1165970" y="71487"/>
                  </a:moveTo>
                  <a:cubicBezTo>
                    <a:pt x="1141860" y="71487"/>
                    <a:pt x="1123267" y="84717"/>
                    <a:pt x="1124371" y="101105"/>
                  </a:cubicBezTo>
                  <a:cubicBezTo>
                    <a:pt x="1125475" y="117567"/>
                    <a:pt x="1146190" y="131023"/>
                    <a:pt x="1170555" y="131023"/>
                  </a:cubicBezTo>
                  <a:cubicBezTo>
                    <a:pt x="1194835" y="131023"/>
                    <a:pt x="1213513" y="117567"/>
                    <a:pt x="1212069" y="101105"/>
                  </a:cubicBezTo>
                  <a:cubicBezTo>
                    <a:pt x="1210711" y="84717"/>
                    <a:pt x="1189996" y="71487"/>
                    <a:pt x="1165970" y="71487"/>
                  </a:cubicBezTo>
                  <a:close/>
                  <a:moveTo>
                    <a:pt x="1273365" y="71487"/>
                  </a:moveTo>
                  <a:cubicBezTo>
                    <a:pt x="1249254" y="71487"/>
                    <a:pt x="1230916" y="84717"/>
                    <a:pt x="1232360" y="101105"/>
                  </a:cubicBezTo>
                  <a:cubicBezTo>
                    <a:pt x="1233803" y="117567"/>
                    <a:pt x="1254772" y="131023"/>
                    <a:pt x="1279138" y="131023"/>
                  </a:cubicBezTo>
                  <a:cubicBezTo>
                    <a:pt x="1303418" y="131023"/>
                    <a:pt x="1321756" y="117567"/>
                    <a:pt x="1320058" y="101105"/>
                  </a:cubicBezTo>
                  <a:cubicBezTo>
                    <a:pt x="1318360" y="84717"/>
                    <a:pt x="1297390" y="71487"/>
                    <a:pt x="1273365" y="71487"/>
                  </a:cubicBezTo>
                  <a:close/>
                  <a:moveTo>
                    <a:pt x="1379146" y="71487"/>
                  </a:moveTo>
                  <a:cubicBezTo>
                    <a:pt x="1355120" y="71487"/>
                    <a:pt x="1337037" y="84717"/>
                    <a:pt x="1338820" y="101105"/>
                  </a:cubicBezTo>
                  <a:cubicBezTo>
                    <a:pt x="1340603" y="117567"/>
                    <a:pt x="1361742" y="131023"/>
                    <a:pt x="1386108" y="131023"/>
                  </a:cubicBezTo>
                  <a:cubicBezTo>
                    <a:pt x="1410473" y="131023"/>
                    <a:pt x="1428556" y="117567"/>
                    <a:pt x="1426518" y="101105"/>
                  </a:cubicBezTo>
                  <a:cubicBezTo>
                    <a:pt x="1424481" y="84717"/>
                    <a:pt x="1403257" y="71487"/>
                    <a:pt x="1379146" y="71487"/>
                  </a:cubicBezTo>
                  <a:close/>
                  <a:moveTo>
                    <a:pt x="1486710" y="71487"/>
                  </a:moveTo>
                  <a:cubicBezTo>
                    <a:pt x="1462599" y="71487"/>
                    <a:pt x="1444771" y="84717"/>
                    <a:pt x="1446809" y="101105"/>
                  </a:cubicBezTo>
                  <a:cubicBezTo>
                    <a:pt x="1448931" y="117567"/>
                    <a:pt x="1470410" y="131023"/>
                    <a:pt x="1494690" y="131023"/>
                  </a:cubicBezTo>
                  <a:cubicBezTo>
                    <a:pt x="1519056" y="131023"/>
                    <a:pt x="1536884" y="117567"/>
                    <a:pt x="1534507" y="101105"/>
                  </a:cubicBezTo>
                  <a:cubicBezTo>
                    <a:pt x="1532215" y="84717"/>
                    <a:pt x="1510736" y="71487"/>
                    <a:pt x="1486710" y="71487"/>
                  </a:cubicBezTo>
                  <a:close/>
                  <a:moveTo>
                    <a:pt x="1594189" y="71487"/>
                  </a:moveTo>
                  <a:cubicBezTo>
                    <a:pt x="1569994" y="71487"/>
                    <a:pt x="1552505" y="84717"/>
                    <a:pt x="1554882" y="101105"/>
                  </a:cubicBezTo>
                  <a:cubicBezTo>
                    <a:pt x="1557344" y="117567"/>
                    <a:pt x="1578993" y="131023"/>
                    <a:pt x="1603358" y="131023"/>
                  </a:cubicBezTo>
                  <a:cubicBezTo>
                    <a:pt x="1627723" y="131023"/>
                    <a:pt x="1645297" y="117567"/>
                    <a:pt x="1642580" y="101105"/>
                  </a:cubicBezTo>
                  <a:cubicBezTo>
                    <a:pt x="1639949" y="84717"/>
                    <a:pt x="1618215" y="71487"/>
                    <a:pt x="1594189" y="71487"/>
                  </a:cubicBezTo>
                  <a:close/>
                  <a:moveTo>
                    <a:pt x="196790" y="144553"/>
                  </a:moveTo>
                  <a:cubicBezTo>
                    <a:pt x="172425" y="144553"/>
                    <a:pt x="151116" y="158084"/>
                    <a:pt x="149333" y="174923"/>
                  </a:cubicBezTo>
                  <a:cubicBezTo>
                    <a:pt x="147550" y="191836"/>
                    <a:pt x="166057" y="205668"/>
                    <a:pt x="190762" y="205668"/>
                  </a:cubicBezTo>
                  <a:cubicBezTo>
                    <a:pt x="215467" y="205668"/>
                    <a:pt x="236691" y="191836"/>
                    <a:pt x="238220" y="174923"/>
                  </a:cubicBezTo>
                  <a:cubicBezTo>
                    <a:pt x="239748" y="158084"/>
                    <a:pt x="221240" y="144553"/>
                    <a:pt x="196790" y="144553"/>
                  </a:cubicBezTo>
                  <a:close/>
                  <a:moveTo>
                    <a:pt x="305797" y="144553"/>
                  </a:moveTo>
                  <a:cubicBezTo>
                    <a:pt x="281347" y="144553"/>
                    <a:pt x="260378" y="158084"/>
                    <a:pt x="258934" y="174923"/>
                  </a:cubicBezTo>
                  <a:cubicBezTo>
                    <a:pt x="257406" y="191836"/>
                    <a:pt x="276253" y="205668"/>
                    <a:pt x="300873" y="205668"/>
                  </a:cubicBezTo>
                  <a:cubicBezTo>
                    <a:pt x="325578" y="205668"/>
                    <a:pt x="346548" y="191836"/>
                    <a:pt x="347736" y="174923"/>
                  </a:cubicBezTo>
                  <a:cubicBezTo>
                    <a:pt x="348925" y="158084"/>
                    <a:pt x="330163" y="144553"/>
                    <a:pt x="305797" y="144553"/>
                  </a:cubicBezTo>
                  <a:close/>
                  <a:moveTo>
                    <a:pt x="413192" y="144553"/>
                  </a:moveTo>
                  <a:cubicBezTo>
                    <a:pt x="388741" y="144553"/>
                    <a:pt x="368027" y="158084"/>
                    <a:pt x="366838" y="174923"/>
                  </a:cubicBezTo>
                  <a:cubicBezTo>
                    <a:pt x="365734" y="191836"/>
                    <a:pt x="384836" y="205668"/>
                    <a:pt x="409456" y="205668"/>
                  </a:cubicBezTo>
                  <a:cubicBezTo>
                    <a:pt x="434161" y="205668"/>
                    <a:pt x="454876" y="191836"/>
                    <a:pt x="455810" y="174923"/>
                  </a:cubicBezTo>
                  <a:cubicBezTo>
                    <a:pt x="456659" y="158084"/>
                    <a:pt x="437557" y="144553"/>
                    <a:pt x="413192" y="144553"/>
                  </a:cubicBezTo>
                  <a:close/>
                  <a:moveTo>
                    <a:pt x="522114" y="144553"/>
                  </a:moveTo>
                  <a:cubicBezTo>
                    <a:pt x="497664" y="144553"/>
                    <a:pt x="477289" y="158084"/>
                    <a:pt x="476440" y="174923"/>
                  </a:cubicBezTo>
                  <a:cubicBezTo>
                    <a:pt x="475591" y="191836"/>
                    <a:pt x="495032" y="205668"/>
                    <a:pt x="519652" y="205668"/>
                  </a:cubicBezTo>
                  <a:cubicBezTo>
                    <a:pt x="544357" y="205668"/>
                    <a:pt x="564817" y="191836"/>
                    <a:pt x="565326" y="174923"/>
                  </a:cubicBezTo>
                  <a:cubicBezTo>
                    <a:pt x="565836" y="158084"/>
                    <a:pt x="546479" y="144553"/>
                    <a:pt x="522114" y="144553"/>
                  </a:cubicBezTo>
                  <a:close/>
                  <a:moveTo>
                    <a:pt x="629423" y="144553"/>
                  </a:moveTo>
                  <a:cubicBezTo>
                    <a:pt x="605058" y="144553"/>
                    <a:pt x="584853" y="158084"/>
                    <a:pt x="584343" y="174923"/>
                  </a:cubicBezTo>
                  <a:cubicBezTo>
                    <a:pt x="583919" y="191836"/>
                    <a:pt x="603530" y="205668"/>
                    <a:pt x="628235" y="205668"/>
                  </a:cubicBezTo>
                  <a:cubicBezTo>
                    <a:pt x="652855" y="205668"/>
                    <a:pt x="673060" y="191836"/>
                    <a:pt x="673230" y="174923"/>
                  </a:cubicBezTo>
                  <a:cubicBezTo>
                    <a:pt x="673485" y="158084"/>
                    <a:pt x="653874" y="144553"/>
                    <a:pt x="629423" y="144553"/>
                  </a:cubicBezTo>
                  <a:close/>
                  <a:moveTo>
                    <a:pt x="738431" y="144553"/>
                  </a:moveTo>
                  <a:cubicBezTo>
                    <a:pt x="713981" y="144553"/>
                    <a:pt x="694115" y="158084"/>
                    <a:pt x="693945" y="174923"/>
                  </a:cubicBezTo>
                  <a:cubicBezTo>
                    <a:pt x="693775" y="191836"/>
                    <a:pt x="713641" y="205668"/>
                    <a:pt x="738346" y="205668"/>
                  </a:cubicBezTo>
                  <a:cubicBezTo>
                    <a:pt x="763051" y="205668"/>
                    <a:pt x="782917" y="191836"/>
                    <a:pt x="782747" y="174923"/>
                  </a:cubicBezTo>
                  <a:cubicBezTo>
                    <a:pt x="782662" y="158084"/>
                    <a:pt x="762881" y="144553"/>
                    <a:pt x="738431" y="144553"/>
                  </a:cubicBezTo>
                  <a:close/>
                  <a:moveTo>
                    <a:pt x="847353" y="144553"/>
                  </a:moveTo>
                  <a:cubicBezTo>
                    <a:pt x="822988" y="144553"/>
                    <a:pt x="803377" y="158084"/>
                    <a:pt x="803547" y="174923"/>
                  </a:cubicBezTo>
                  <a:cubicBezTo>
                    <a:pt x="803716" y="191836"/>
                    <a:pt x="823922" y="205668"/>
                    <a:pt x="848542" y="205668"/>
                  </a:cubicBezTo>
                  <a:cubicBezTo>
                    <a:pt x="873247" y="205668"/>
                    <a:pt x="892858" y="191836"/>
                    <a:pt x="892433" y="174923"/>
                  </a:cubicBezTo>
                  <a:cubicBezTo>
                    <a:pt x="891924" y="158084"/>
                    <a:pt x="871803" y="144553"/>
                    <a:pt x="847353" y="144553"/>
                  </a:cubicBezTo>
                  <a:close/>
                  <a:moveTo>
                    <a:pt x="954832" y="144553"/>
                  </a:moveTo>
                  <a:cubicBezTo>
                    <a:pt x="930382" y="144553"/>
                    <a:pt x="911026" y="158084"/>
                    <a:pt x="911535" y="174923"/>
                  </a:cubicBezTo>
                  <a:cubicBezTo>
                    <a:pt x="912044" y="191836"/>
                    <a:pt x="932420" y="205668"/>
                    <a:pt x="957125" y="205668"/>
                  </a:cubicBezTo>
                  <a:cubicBezTo>
                    <a:pt x="981830" y="205668"/>
                    <a:pt x="1001101" y="191836"/>
                    <a:pt x="1000337" y="174923"/>
                  </a:cubicBezTo>
                  <a:cubicBezTo>
                    <a:pt x="999573" y="158084"/>
                    <a:pt x="979283" y="144553"/>
                    <a:pt x="954832" y="144553"/>
                  </a:cubicBezTo>
                  <a:close/>
                  <a:moveTo>
                    <a:pt x="1063840" y="144553"/>
                  </a:moveTo>
                  <a:cubicBezTo>
                    <a:pt x="1039389" y="144553"/>
                    <a:pt x="1020288" y="158084"/>
                    <a:pt x="1021137" y="174923"/>
                  </a:cubicBezTo>
                  <a:cubicBezTo>
                    <a:pt x="1021986" y="191836"/>
                    <a:pt x="1042700" y="205668"/>
                    <a:pt x="1067320" y="205668"/>
                  </a:cubicBezTo>
                  <a:cubicBezTo>
                    <a:pt x="1092025" y="205668"/>
                    <a:pt x="1111127" y="191836"/>
                    <a:pt x="1110024" y="174923"/>
                  </a:cubicBezTo>
                  <a:cubicBezTo>
                    <a:pt x="1108920" y="158084"/>
                    <a:pt x="1088205" y="144553"/>
                    <a:pt x="1063840" y="144553"/>
                  </a:cubicBezTo>
                  <a:close/>
                  <a:moveTo>
                    <a:pt x="1171234" y="144553"/>
                  </a:moveTo>
                  <a:cubicBezTo>
                    <a:pt x="1146869" y="144553"/>
                    <a:pt x="1127937" y="158084"/>
                    <a:pt x="1129125" y="174923"/>
                  </a:cubicBezTo>
                  <a:cubicBezTo>
                    <a:pt x="1130314" y="191836"/>
                    <a:pt x="1151283" y="205668"/>
                    <a:pt x="1175988" y="205668"/>
                  </a:cubicBezTo>
                  <a:cubicBezTo>
                    <a:pt x="1200608" y="205668"/>
                    <a:pt x="1219455" y="191836"/>
                    <a:pt x="1218012" y="174923"/>
                  </a:cubicBezTo>
                  <a:cubicBezTo>
                    <a:pt x="1216654" y="158084"/>
                    <a:pt x="1195599" y="144553"/>
                    <a:pt x="1171234" y="144553"/>
                  </a:cubicBezTo>
                  <a:close/>
                  <a:moveTo>
                    <a:pt x="1280241" y="144553"/>
                  </a:moveTo>
                  <a:cubicBezTo>
                    <a:pt x="1255791" y="144553"/>
                    <a:pt x="1237284" y="158084"/>
                    <a:pt x="1238727" y="174923"/>
                  </a:cubicBezTo>
                  <a:cubicBezTo>
                    <a:pt x="1240255" y="191836"/>
                    <a:pt x="1261479" y="205668"/>
                    <a:pt x="1286099" y="205668"/>
                  </a:cubicBezTo>
                  <a:cubicBezTo>
                    <a:pt x="1310804" y="205668"/>
                    <a:pt x="1329397" y="191836"/>
                    <a:pt x="1327614" y="174923"/>
                  </a:cubicBezTo>
                  <a:cubicBezTo>
                    <a:pt x="1325916" y="158084"/>
                    <a:pt x="1304607" y="144553"/>
                    <a:pt x="1280241" y="144553"/>
                  </a:cubicBezTo>
                  <a:close/>
                  <a:moveTo>
                    <a:pt x="1387636" y="144553"/>
                  </a:moveTo>
                  <a:cubicBezTo>
                    <a:pt x="1363270" y="144553"/>
                    <a:pt x="1344933" y="158084"/>
                    <a:pt x="1346800" y="174923"/>
                  </a:cubicBezTo>
                  <a:cubicBezTo>
                    <a:pt x="1348583" y="191836"/>
                    <a:pt x="1370062" y="205668"/>
                    <a:pt x="1394682" y="205668"/>
                  </a:cubicBezTo>
                  <a:cubicBezTo>
                    <a:pt x="1419387" y="205668"/>
                    <a:pt x="1437725" y="191836"/>
                    <a:pt x="1435602" y="174923"/>
                  </a:cubicBezTo>
                  <a:cubicBezTo>
                    <a:pt x="1433480" y="158084"/>
                    <a:pt x="1412001" y="144553"/>
                    <a:pt x="1387636" y="144553"/>
                  </a:cubicBezTo>
                  <a:close/>
                  <a:moveTo>
                    <a:pt x="1496643" y="144553"/>
                  </a:moveTo>
                  <a:cubicBezTo>
                    <a:pt x="1472278" y="144553"/>
                    <a:pt x="1454280" y="158084"/>
                    <a:pt x="1456402" y="174923"/>
                  </a:cubicBezTo>
                  <a:cubicBezTo>
                    <a:pt x="1458609" y="191836"/>
                    <a:pt x="1480343" y="205668"/>
                    <a:pt x="1504963" y="205668"/>
                  </a:cubicBezTo>
                  <a:cubicBezTo>
                    <a:pt x="1529668" y="205668"/>
                    <a:pt x="1547666" y="191836"/>
                    <a:pt x="1545289" y="174923"/>
                  </a:cubicBezTo>
                  <a:cubicBezTo>
                    <a:pt x="1542827" y="158084"/>
                    <a:pt x="1521093" y="144553"/>
                    <a:pt x="1496643" y="144553"/>
                  </a:cubicBezTo>
                  <a:close/>
                  <a:moveTo>
                    <a:pt x="1605735" y="144553"/>
                  </a:moveTo>
                  <a:cubicBezTo>
                    <a:pt x="1581285" y="144553"/>
                    <a:pt x="1563542" y="158084"/>
                    <a:pt x="1566004" y="174923"/>
                  </a:cubicBezTo>
                  <a:cubicBezTo>
                    <a:pt x="1568550" y="191836"/>
                    <a:pt x="1590539" y="205668"/>
                    <a:pt x="1615244" y="205668"/>
                  </a:cubicBezTo>
                  <a:cubicBezTo>
                    <a:pt x="1639864" y="205668"/>
                    <a:pt x="1657607" y="191836"/>
                    <a:pt x="1654890" y="174923"/>
                  </a:cubicBezTo>
                  <a:cubicBezTo>
                    <a:pt x="1652089" y="158084"/>
                    <a:pt x="1630101" y="144553"/>
                    <a:pt x="1605735" y="144553"/>
                  </a:cubicBezTo>
                  <a:close/>
                  <a:moveTo>
                    <a:pt x="79123" y="219198"/>
                  </a:moveTo>
                  <a:cubicBezTo>
                    <a:pt x="54418" y="219198"/>
                    <a:pt x="32515" y="233105"/>
                    <a:pt x="30393" y="250394"/>
                  </a:cubicBezTo>
                  <a:cubicBezTo>
                    <a:pt x="28185" y="267834"/>
                    <a:pt x="46693" y="282041"/>
                    <a:pt x="71652" y="282041"/>
                  </a:cubicBezTo>
                  <a:cubicBezTo>
                    <a:pt x="96612" y="282041"/>
                    <a:pt x="118515" y="267834"/>
                    <a:pt x="120383" y="250394"/>
                  </a:cubicBezTo>
                  <a:cubicBezTo>
                    <a:pt x="122336" y="233105"/>
                    <a:pt x="103828" y="219198"/>
                    <a:pt x="79123" y="219198"/>
                  </a:cubicBezTo>
                  <a:close/>
                  <a:moveTo>
                    <a:pt x="189574" y="219198"/>
                  </a:moveTo>
                  <a:cubicBezTo>
                    <a:pt x="164784" y="219198"/>
                    <a:pt x="143305" y="233105"/>
                    <a:pt x="141437" y="250394"/>
                  </a:cubicBezTo>
                  <a:cubicBezTo>
                    <a:pt x="139570" y="267834"/>
                    <a:pt x="158332" y="282041"/>
                    <a:pt x="183376" y="282041"/>
                  </a:cubicBezTo>
                  <a:cubicBezTo>
                    <a:pt x="208336" y="282041"/>
                    <a:pt x="229985" y="267834"/>
                    <a:pt x="231513" y="250394"/>
                  </a:cubicBezTo>
                  <a:cubicBezTo>
                    <a:pt x="233126" y="233105"/>
                    <a:pt x="214279" y="219198"/>
                    <a:pt x="189574" y="219198"/>
                  </a:cubicBezTo>
                  <a:close/>
                  <a:moveTo>
                    <a:pt x="300109" y="219198"/>
                  </a:moveTo>
                  <a:cubicBezTo>
                    <a:pt x="275319" y="219198"/>
                    <a:pt x="254095" y="233105"/>
                    <a:pt x="252567" y="250394"/>
                  </a:cubicBezTo>
                  <a:cubicBezTo>
                    <a:pt x="251039" y="267834"/>
                    <a:pt x="270056" y="282041"/>
                    <a:pt x="295100" y="282041"/>
                  </a:cubicBezTo>
                  <a:cubicBezTo>
                    <a:pt x="320145" y="282041"/>
                    <a:pt x="341454" y="267834"/>
                    <a:pt x="342642" y="250394"/>
                  </a:cubicBezTo>
                  <a:cubicBezTo>
                    <a:pt x="343916" y="233105"/>
                    <a:pt x="324814" y="219198"/>
                    <a:pt x="300109" y="219198"/>
                  </a:cubicBezTo>
                  <a:close/>
                  <a:moveTo>
                    <a:pt x="409032" y="219198"/>
                  </a:moveTo>
                  <a:cubicBezTo>
                    <a:pt x="384327" y="219198"/>
                    <a:pt x="363272" y="233105"/>
                    <a:pt x="362084" y="250394"/>
                  </a:cubicBezTo>
                  <a:cubicBezTo>
                    <a:pt x="360895" y="267834"/>
                    <a:pt x="380252" y="282041"/>
                    <a:pt x="405296" y="282041"/>
                  </a:cubicBezTo>
                  <a:cubicBezTo>
                    <a:pt x="430256" y="282041"/>
                    <a:pt x="451310" y="267834"/>
                    <a:pt x="452244" y="250394"/>
                  </a:cubicBezTo>
                  <a:cubicBezTo>
                    <a:pt x="453093" y="233105"/>
                    <a:pt x="433737" y="219198"/>
                    <a:pt x="409032" y="219198"/>
                  </a:cubicBezTo>
                  <a:close/>
                  <a:moveTo>
                    <a:pt x="519567" y="219198"/>
                  </a:moveTo>
                  <a:cubicBezTo>
                    <a:pt x="494862" y="219198"/>
                    <a:pt x="474063" y="233105"/>
                    <a:pt x="473298" y="250394"/>
                  </a:cubicBezTo>
                  <a:cubicBezTo>
                    <a:pt x="472449" y="267834"/>
                    <a:pt x="492061" y="282041"/>
                    <a:pt x="517020" y="282041"/>
                  </a:cubicBezTo>
                  <a:cubicBezTo>
                    <a:pt x="542065" y="282041"/>
                    <a:pt x="562780" y="267834"/>
                    <a:pt x="563374" y="250394"/>
                  </a:cubicBezTo>
                  <a:cubicBezTo>
                    <a:pt x="563883" y="233105"/>
                    <a:pt x="544272" y="219198"/>
                    <a:pt x="519567" y="219198"/>
                  </a:cubicBezTo>
                  <a:close/>
                  <a:moveTo>
                    <a:pt x="628490" y="219198"/>
                  </a:moveTo>
                  <a:cubicBezTo>
                    <a:pt x="603785" y="219198"/>
                    <a:pt x="583240" y="233105"/>
                    <a:pt x="582815" y="250394"/>
                  </a:cubicBezTo>
                  <a:cubicBezTo>
                    <a:pt x="582306" y="267834"/>
                    <a:pt x="602172" y="282041"/>
                    <a:pt x="627216" y="282041"/>
                  </a:cubicBezTo>
                  <a:cubicBezTo>
                    <a:pt x="652261" y="282041"/>
                    <a:pt x="672636" y="267834"/>
                    <a:pt x="672891" y="250394"/>
                  </a:cubicBezTo>
                  <a:cubicBezTo>
                    <a:pt x="673060" y="233105"/>
                    <a:pt x="653279" y="219198"/>
                    <a:pt x="628490" y="219198"/>
                  </a:cubicBezTo>
                  <a:close/>
                  <a:moveTo>
                    <a:pt x="739025" y="219198"/>
                  </a:moveTo>
                  <a:cubicBezTo>
                    <a:pt x="714235" y="219198"/>
                    <a:pt x="694115" y="233105"/>
                    <a:pt x="693945" y="250394"/>
                  </a:cubicBezTo>
                  <a:cubicBezTo>
                    <a:pt x="693775" y="267834"/>
                    <a:pt x="713896" y="282041"/>
                    <a:pt x="738940" y="282041"/>
                  </a:cubicBezTo>
                  <a:cubicBezTo>
                    <a:pt x="763985" y="282041"/>
                    <a:pt x="784190" y="267834"/>
                    <a:pt x="784020" y="250394"/>
                  </a:cubicBezTo>
                  <a:cubicBezTo>
                    <a:pt x="783935" y="233105"/>
                    <a:pt x="763815" y="219198"/>
                    <a:pt x="739025" y="219198"/>
                  </a:cubicBezTo>
                  <a:close/>
                  <a:moveTo>
                    <a:pt x="847947" y="219198"/>
                  </a:moveTo>
                  <a:cubicBezTo>
                    <a:pt x="823327" y="219198"/>
                    <a:pt x="803377" y="233105"/>
                    <a:pt x="803547" y="250394"/>
                  </a:cubicBezTo>
                  <a:cubicBezTo>
                    <a:pt x="803716" y="267834"/>
                    <a:pt x="824176" y="282041"/>
                    <a:pt x="849136" y="282041"/>
                  </a:cubicBezTo>
                  <a:cubicBezTo>
                    <a:pt x="874181" y="282041"/>
                    <a:pt x="894046" y="267834"/>
                    <a:pt x="893622" y="250394"/>
                  </a:cubicBezTo>
                  <a:cubicBezTo>
                    <a:pt x="893113" y="233105"/>
                    <a:pt x="872737" y="219198"/>
                    <a:pt x="847947" y="219198"/>
                  </a:cubicBezTo>
                  <a:close/>
                  <a:moveTo>
                    <a:pt x="958568" y="219198"/>
                  </a:moveTo>
                  <a:cubicBezTo>
                    <a:pt x="933778" y="219198"/>
                    <a:pt x="914167" y="233105"/>
                    <a:pt x="914676" y="250394"/>
                  </a:cubicBezTo>
                  <a:cubicBezTo>
                    <a:pt x="915186" y="267834"/>
                    <a:pt x="935900" y="282041"/>
                    <a:pt x="960945" y="282041"/>
                  </a:cubicBezTo>
                  <a:cubicBezTo>
                    <a:pt x="985989" y="282041"/>
                    <a:pt x="1005516" y="267834"/>
                    <a:pt x="1004667" y="250394"/>
                  </a:cubicBezTo>
                  <a:cubicBezTo>
                    <a:pt x="1003903" y="233105"/>
                    <a:pt x="983273" y="219198"/>
                    <a:pt x="958568" y="219198"/>
                  </a:cubicBezTo>
                  <a:close/>
                  <a:moveTo>
                    <a:pt x="1067575" y="219198"/>
                  </a:moveTo>
                  <a:cubicBezTo>
                    <a:pt x="1042870" y="219198"/>
                    <a:pt x="1023429" y="233105"/>
                    <a:pt x="1024278" y="250394"/>
                  </a:cubicBezTo>
                  <a:cubicBezTo>
                    <a:pt x="1025127" y="267834"/>
                    <a:pt x="1046181" y="282041"/>
                    <a:pt x="1071141" y="282041"/>
                  </a:cubicBezTo>
                  <a:cubicBezTo>
                    <a:pt x="1096185" y="282041"/>
                    <a:pt x="1115542" y="267834"/>
                    <a:pt x="1114353" y="250394"/>
                  </a:cubicBezTo>
                  <a:cubicBezTo>
                    <a:pt x="1113250" y="233105"/>
                    <a:pt x="1092280" y="219198"/>
                    <a:pt x="1067575" y="219198"/>
                  </a:cubicBezTo>
                  <a:close/>
                  <a:moveTo>
                    <a:pt x="1178111" y="219198"/>
                  </a:moveTo>
                  <a:cubicBezTo>
                    <a:pt x="1153406" y="219198"/>
                    <a:pt x="1134304" y="233105"/>
                    <a:pt x="1135493" y="250394"/>
                  </a:cubicBezTo>
                  <a:cubicBezTo>
                    <a:pt x="1136681" y="267834"/>
                    <a:pt x="1157990" y="282041"/>
                    <a:pt x="1183035" y="282041"/>
                  </a:cubicBezTo>
                  <a:cubicBezTo>
                    <a:pt x="1207994" y="282041"/>
                    <a:pt x="1227096" y="267834"/>
                    <a:pt x="1225568" y="250394"/>
                  </a:cubicBezTo>
                  <a:cubicBezTo>
                    <a:pt x="1224125" y="233105"/>
                    <a:pt x="1202816" y="219198"/>
                    <a:pt x="1178111" y="219198"/>
                  </a:cubicBezTo>
                  <a:close/>
                  <a:moveTo>
                    <a:pt x="1287118" y="219198"/>
                  </a:moveTo>
                  <a:cubicBezTo>
                    <a:pt x="1262413" y="219198"/>
                    <a:pt x="1243566" y="233105"/>
                    <a:pt x="1245094" y="250394"/>
                  </a:cubicBezTo>
                  <a:cubicBezTo>
                    <a:pt x="1246622" y="267834"/>
                    <a:pt x="1268186" y="282041"/>
                    <a:pt x="1293146" y="282041"/>
                  </a:cubicBezTo>
                  <a:cubicBezTo>
                    <a:pt x="1318190" y="282041"/>
                    <a:pt x="1336952" y="267834"/>
                    <a:pt x="1335170" y="250394"/>
                  </a:cubicBezTo>
                  <a:cubicBezTo>
                    <a:pt x="1333387" y="233105"/>
                    <a:pt x="1311823" y="219198"/>
                    <a:pt x="1287118" y="219198"/>
                  </a:cubicBezTo>
                  <a:close/>
                  <a:moveTo>
                    <a:pt x="1397653" y="219198"/>
                  </a:moveTo>
                  <a:cubicBezTo>
                    <a:pt x="1372949" y="219198"/>
                    <a:pt x="1354441" y="233105"/>
                    <a:pt x="1356309" y="250394"/>
                  </a:cubicBezTo>
                  <a:cubicBezTo>
                    <a:pt x="1358177" y="267834"/>
                    <a:pt x="1379995" y="282041"/>
                    <a:pt x="1404955" y="282041"/>
                  </a:cubicBezTo>
                  <a:cubicBezTo>
                    <a:pt x="1429999" y="282041"/>
                    <a:pt x="1448507" y="267834"/>
                    <a:pt x="1446299" y="250394"/>
                  </a:cubicBezTo>
                  <a:cubicBezTo>
                    <a:pt x="1444177" y="233105"/>
                    <a:pt x="1422358" y="219198"/>
                    <a:pt x="1397653" y="219198"/>
                  </a:cubicBezTo>
                  <a:close/>
                  <a:moveTo>
                    <a:pt x="1506661" y="219198"/>
                  </a:moveTo>
                  <a:cubicBezTo>
                    <a:pt x="1482041" y="219198"/>
                    <a:pt x="1463703" y="233105"/>
                    <a:pt x="1465910" y="250394"/>
                  </a:cubicBezTo>
                  <a:cubicBezTo>
                    <a:pt x="1468118" y="267834"/>
                    <a:pt x="1490276" y="282041"/>
                    <a:pt x="1515235" y="282041"/>
                  </a:cubicBezTo>
                  <a:cubicBezTo>
                    <a:pt x="1540195" y="282041"/>
                    <a:pt x="1558533" y="267834"/>
                    <a:pt x="1555986" y="250394"/>
                  </a:cubicBezTo>
                  <a:cubicBezTo>
                    <a:pt x="1553524" y="233105"/>
                    <a:pt x="1531451" y="219198"/>
                    <a:pt x="1506661" y="219198"/>
                  </a:cubicBezTo>
                  <a:close/>
                  <a:moveTo>
                    <a:pt x="1617366" y="219198"/>
                  </a:moveTo>
                  <a:cubicBezTo>
                    <a:pt x="1592576" y="219198"/>
                    <a:pt x="1574578" y="233105"/>
                    <a:pt x="1577125" y="250394"/>
                  </a:cubicBezTo>
                  <a:cubicBezTo>
                    <a:pt x="1579672" y="267834"/>
                    <a:pt x="1602085" y="282041"/>
                    <a:pt x="1627129" y="282041"/>
                  </a:cubicBezTo>
                  <a:cubicBezTo>
                    <a:pt x="1652089" y="282041"/>
                    <a:pt x="1670087" y="267834"/>
                    <a:pt x="1667200" y="250394"/>
                  </a:cubicBezTo>
                  <a:cubicBezTo>
                    <a:pt x="1664399" y="233105"/>
                    <a:pt x="1641986" y="219198"/>
                    <a:pt x="1617366" y="219198"/>
                  </a:cubicBezTo>
                  <a:close/>
                  <a:moveTo>
                    <a:pt x="70294" y="295422"/>
                  </a:moveTo>
                  <a:cubicBezTo>
                    <a:pt x="45249" y="295422"/>
                    <a:pt x="23091" y="309779"/>
                    <a:pt x="20799" y="327595"/>
                  </a:cubicBezTo>
                  <a:cubicBezTo>
                    <a:pt x="18592" y="345411"/>
                    <a:pt x="37269" y="360069"/>
                    <a:pt x="62568" y="360069"/>
                  </a:cubicBezTo>
                  <a:cubicBezTo>
                    <a:pt x="87952" y="360069"/>
                    <a:pt x="110195" y="345411"/>
                    <a:pt x="112148" y="327595"/>
                  </a:cubicBezTo>
                  <a:cubicBezTo>
                    <a:pt x="114101" y="309779"/>
                    <a:pt x="95338" y="295422"/>
                    <a:pt x="70294" y="295422"/>
                  </a:cubicBezTo>
                  <a:close/>
                  <a:moveTo>
                    <a:pt x="182273" y="295422"/>
                  </a:moveTo>
                  <a:cubicBezTo>
                    <a:pt x="157228" y="295422"/>
                    <a:pt x="135410" y="309779"/>
                    <a:pt x="133542" y="327595"/>
                  </a:cubicBezTo>
                  <a:cubicBezTo>
                    <a:pt x="131589" y="345411"/>
                    <a:pt x="150606" y="360069"/>
                    <a:pt x="175990" y="360069"/>
                  </a:cubicBezTo>
                  <a:cubicBezTo>
                    <a:pt x="201290" y="360069"/>
                    <a:pt x="223193" y="345411"/>
                    <a:pt x="224806" y="327595"/>
                  </a:cubicBezTo>
                  <a:cubicBezTo>
                    <a:pt x="226419" y="309779"/>
                    <a:pt x="207402" y="295422"/>
                    <a:pt x="182273" y="295422"/>
                  </a:cubicBezTo>
                  <a:close/>
                  <a:moveTo>
                    <a:pt x="292808" y="295422"/>
                  </a:moveTo>
                  <a:cubicBezTo>
                    <a:pt x="267764" y="295422"/>
                    <a:pt x="246200" y="309779"/>
                    <a:pt x="244672" y="327595"/>
                  </a:cubicBezTo>
                  <a:cubicBezTo>
                    <a:pt x="243059" y="345411"/>
                    <a:pt x="262330" y="360069"/>
                    <a:pt x="287714" y="360069"/>
                  </a:cubicBezTo>
                  <a:cubicBezTo>
                    <a:pt x="313098" y="360069"/>
                    <a:pt x="334662" y="345411"/>
                    <a:pt x="335936" y="327595"/>
                  </a:cubicBezTo>
                  <a:cubicBezTo>
                    <a:pt x="337209" y="309779"/>
                    <a:pt x="317853" y="295422"/>
                    <a:pt x="292808" y="295422"/>
                  </a:cubicBezTo>
                  <a:close/>
                  <a:moveTo>
                    <a:pt x="404957" y="295422"/>
                  </a:moveTo>
                  <a:cubicBezTo>
                    <a:pt x="379912" y="295422"/>
                    <a:pt x="358518" y="309779"/>
                    <a:pt x="357330" y="327595"/>
                  </a:cubicBezTo>
                  <a:cubicBezTo>
                    <a:pt x="356141" y="345411"/>
                    <a:pt x="375752" y="360069"/>
                    <a:pt x="401136" y="360069"/>
                  </a:cubicBezTo>
                  <a:cubicBezTo>
                    <a:pt x="426435" y="360069"/>
                    <a:pt x="447745" y="345411"/>
                    <a:pt x="448678" y="327595"/>
                  </a:cubicBezTo>
                  <a:cubicBezTo>
                    <a:pt x="449612" y="309779"/>
                    <a:pt x="430001" y="295422"/>
                    <a:pt x="404957" y="295422"/>
                  </a:cubicBezTo>
                  <a:close/>
                  <a:moveTo>
                    <a:pt x="515492" y="295422"/>
                  </a:moveTo>
                  <a:cubicBezTo>
                    <a:pt x="490448" y="295422"/>
                    <a:pt x="469393" y="309779"/>
                    <a:pt x="468459" y="327595"/>
                  </a:cubicBezTo>
                  <a:cubicBezTo>
                    <a:pt x="467610" y="345411"/>
                    <a:pt x="487476" y="360069"/>
                    <a:pt x="512860" y="360069"/>
                  </a:cubicBezTo>
                  <a:cubicBezTo>
                    <a:pt x="538244" y="360069"/>
                    <a:pt x="559214" y="345411"/>
                    <a:pt x="559808" y="327595"/>
                  </a:cubicBezTo>
                  <a:cubicBezTo>
                    <a:pt x="560402" y="309779"/>
                    <a:pt x="540537" y="295422"/>
                    <a:pt x="515492" y="295422"/>
                  </a:cubicBezTo>
                  <a:close/>
                  <a:moveTo>
                    <a:pt x="627556" y="295422"/>
                  </a:moveTo>
                  <a:cubicBezTo>
                    <a:pt x="602511" y="295422"/>
                    <a:pt x="581712" y="309779"/>
                    <a:pt x="581202" y="327595"/>
                  </a:cubicBezTo>
                  <a:cubicBezTo>
                    <a:pt x="580693" y="345411"/>
                    <a:pt x="600898" y="360069"/>
                    <a:pt x="626197" y="360069"/>
                  </a:cubicBezTo>
                  <a:cubicBezTo>
                    <a:pt x="651581" y="360069"/>
                    <a:pt x="672296" y="345411"/>
                    <a:pt x="672551" y="327595"/>
                  </a:cubicBezTo>
                  <a:cubicBezTo>
                    <a:pt x="672721" y="309779"/>
                    <a:pt x="652600" y="295422"/>
                    <a:pt x="627556" y="295422"/>
                  </a:cubicBezTo>
                  <a:close/>
                  <a:moveTo>
                    <a:pt x="738091" y="295422"/>
                  </a:moveTo>
                  <a:cubicBezTo>
                    <a:pt x="712962" y="295422"/>
                    <a:pt x="692502" y="309779"/>
                    <a:pt x="692332" y="327595"/>
                  </a:cubicBezTo>
                  <a:cubicBezTo>
                    <a:pt x="692247" y="345411"/>
                    <a:pt x="712622" y="360069"/>
                    <a:pt x="738006" y="360069"/>
                  </a:cubicBezTo>
                  <a:cubicBezTo>
                    <a:pt x="763390" y="360069"/>
                    <a:pt x="783766" y="345411"/>
                    <a:pt x="783681" y="327595"/>
                  </a:cubicBezTo>
                  <a:cubicBezTo>
                    <a:pt x="783596" y="309779"/>
                    <a:pt x="763136" y="295422"/>
                    <a:pt x="738091" y="295422"/>
                  </a:cubicBezTo>
                  <a:close/>
                  <a:moveTo>
                    <a:pt x="850155" y="295422"/>
                  </a:moveTo>
                  <a:cubicBezTo>
                    <a:pt x="825110" y="295422"/>
                    <a:pt x="804905" y="309779"/>
                    <a:pt x="805075" y="327595"/>
                  </a:cubicBezTo>
                  <a:cubicBezTo>
                    <a:pt x="805329" y="345411"/>
                    <a:pt x="825959" y="360069"/>
                    <a:pt x="851343" y="360069"/>
                  </a:cubicBezTo>
                  <a:cubicBezTo>
                    <a:pt x="876727" y="360069"/>
                    <a:pt x="896848" y="345411"/>
                    <a:pt x="896423" y="327595"/>
                  </a:cubicBezTo>
                  <a:cubicBezTo>
                    <a:pt x="895999" y="309779"/>
                    <a:pt x="875199" y="295422"/>
                    <a:pt x="850155" y="295422"/>
                  </a:cubicBezTo>
                  <a:close/>
                  <a:moveTo>
                    <a:pt x="960775" y="295422"/>
                  </a:moveTo>
                  <a:cubicBezTo>
                    <a:pt x="935646" y="295422"/>
                    <a:pt x="915695" y="309779"/>
                    <a:pt x="916289" y="327595"/>
                  </a:cubicBezTo>
                  <a:cubicBezTo>
                    <a:pt x="916799" y="345411"/>
                    <a:pt x="937768" y="360069"/>
                    <a:pt x="963152" y="360069"/>
                  </a:cubicBezTo>
                  <a:cubicBezTo>
                    <a:pt x="988536" y="360069"/>
                    <a:pt x="1008402" y="345411"/>
                    <a:pt x="1007553" y="327595"/>
                  </a:cubicBezTo>
                  <a:cubicBezTo>
                    <a:pt x="1006789" y="309779"/>
                    <a:pt x="985820" y="295422"/>
                    <a:pt x="960775" y="295422"/>
                  </a:cubicBezTo>
                  <a:close/>
                  <a:moveTo>
                    <a:pt x="1072839" y="295422"/>
                  </a:moveTo>
                  <a:cubicBezTo>
                    <a:pt x="1047794" y="295422"/>
                    <a:pt x="1028183" y="309779"/>
                    <a:pt x="1029032" y="327595"/>
                  </a:cubicBezTo>
                  <a:cubicBezTo>
                    <a:pt x="1029966" y="345411"/>
                    <a:pt x="1051275" y="360069"/>
                    <a:pt x="1076574" y="360069"/>
                  </a:cubicBezTo>
                  <a:cubicBezTo>
                    <a:pt x="1101958" y="360069"/>
                    <a:pt x="1121569" y="345411"/>
                    <a:pt x="1120381" y="327595"/>
                  </a:cubicBezTo>
                  <a:cubicBezTo>
                    <a:pt x="1119277" y="309779"/>
                    <a:pt x="1097968" y="295422"/>
                    <a:pt x="1072839" y="295422"/>
                  </a:cubicBezTo>
                  <a:close/>
                  <a:moveTo>
                    <a:pt x="1183459" y="295422"/>
                  </a:moveTo>
                  <a:cubicBezTo>
                    <a:pt x="1158415" y="295422"/>
                    <a:pt x="1138973" y="309779"/>
                    <a:pt x="1140247" y="327595"/>
                  </a:cubicBezTo>
                  <a:cubicBezTo>
                    <a:pt x="1141435" y="345411"/>
                    <a:pt x="1163084" y="360069"/>
                    <a:pt x="1188383" y="360069"/>
                  </a:cubicBezTo>
                  <a:cubicBezTo>
                    <a:pt x="1213682" y="360069"/>
                    <a:pt x="1233124" y="345411"/>
                    <a:pt x="1231596" y="327595"/>
                  </a:cubicBezTo>
                  <a:cubicBezTo>
                    <a:pt x="1230067" y="309779"/>
                    <a:pt x="1208504" y="295422"/>
                    <a:pt x="1183459" y="295422"/>
                  </a:cubicBezTo>
                  <a:close/>
                  <a:moveTo>
                    <a:pt x="1293995" y="295422"/>
                  </a:moveTo>
                  <a:cubicBezTo>
                    <a:pt x="1268950" y="295422"/>
                    <a:pt x="1249848" y="309779"/>
                    <a:pt x="1251461" y="327595"/>
                  </a:cubicBezTo>
                  <a:cubicBezTo>
                    <a:pt x="1253074" y="345411"/>
                    <a:pt x="1274808" y="360069"/>
                    <a:pt x="1300192" y="360069"/>
                  </a:cubicBezTo>
                  <a:cubicBezTo>
                    <a:pt x="1325576" y="360069"/>
                    <a:pt x="1344593" y="345411"/>
                    <a:pt x="1342725" y="327595"/>
                  </a:cubicBezTo>
                  <a:cubicBezTo>
                    <a:pt x="1340858" y="309779"/>
                    <a:pt x="1319039" y="295422"/>
                    <a:pt x="1293995" y="295422"/>
                  </a:cubicBezTo>
                  <a:close/>
                  <a:moveTo>
                    <a:pt x="1516763" y="295422"/>
                  </a:moveTo>
                  <a:cubicBezTo>
                    <a:pt x="1491719" y="295422"/>
                    <a:pt x="1473212" y="309779"/>
                    <a:pt x="1475419" y="327595"/>
                  </a:cubicBezTo>
                  <a:cubicBezTo>
                    <a:pt x="1477711" y="345411"/>
                    <a:pt x="1500209" y="360069"/>
                    <a:pt x="1525508" y="360069"/>
                  </a:cubicBezTo>
                  <a:cubicBezTo>
                    <a:pt x="1550892" y="360069"/>
                    <a:pt x="1569315" y="345411"/>
                    <a:pt x="1566768" y="327595"/>
                  </a:cubicBezTo>
                  <a:cubicBezTo>
                    <a:pt x="1564221" y="309779"/>
                    <a:pt x="1541808" y="295422"/>
                    <a:pt x="1516763" y="295422"/>
                  </a:cubicBezTo>
                  <a:close/>
                  <a:moveTo>
                    <a:pt x="1628912" y="295422"/>
                  </a:moveTo>
                  <a:cubicBezTo>
                    <a:pt x="1603867" y="295422"/>
                    <a:pt x="1585615" y="309779"/>
                    <a:pt x="1588246" y="327595"/>
                  </a:cubicBezTo>
                  <a:cubicBezTo>
                    <a:pt x="1590878" y="345411"/>
                    <a:pt x="1613631" y="360069"/>
                    <a:pt x="1639015" y="360069"/>
                  </a:cubicBezTo>
                  <a:cubicBezTo>
                    <a:pt x="1664314" y="360069"/>
                    <a:pt x="1682482" y="345411"/>
                    <a:pt x="1679595" y="327595"/>
                  </a:cubicBezTo>
                  <a:cubicBezTo>
                    <a:pt x="1676624" y="309779"/>
                    <a:pt x="1653957" y="295422"/>
                    <a:pt x="1628912" y="295422"/>
                  </a:cubicBezTo>
                  <a:close/>
                  <a:moveTo>
                    <a:pt x="61550" y="374802"/>
                  </a:moveTo>
                  <a:cubicBezTo>
                    <a:pt x="36165" y="374802"/>
                    <a:pt x="13583" y="389611"/>
                    <a:pt x="11291" y="407878"/>
                  </a:cubicBezTo>
                  <a:cubicBezTo>
                    <a:pt x="8999" y="426295"/>
                    <a:pt x="27931" y="441254"/>
                    <a:pt x="53654" y="441254"/>
                  </a:cubicBezTo>
                  <a:cubicBezTo>
                    <a:pt x="79293" y="441254"/>
                    <a:pt x="101876" y="426295"/>
                    <a:pt x="103913" y="407878"/>
                  </a:cubicBezTo>
                  <a:cubicBezTo>
                    <a:pt x="105951" y="389611"/>
                    <a:pt x="86934" y="374802"/>
                    <a:pt x="61550" y="374802"/>
                  </a:cubicBezTo>
                  <a:close/>
                  <a:moveTo>
                    <a:pt x="173528" y="374802"/>
                  </a:moveTo>
                  <a:cubicBezTo>
                    <a:pt x="148144" y="374802"/>
                    <a:pt x="125901" y="389611"/>
                    <a:pt x="124034" y="407878"/>
                  </a:cubicBezTo>
                  <a:cubicBezTo>
                    <a:pt x="121996" y="426295"/>
                    <a:pt x="141268" y="441254"/>
                    <a:pt x="166991" y="441254"/>
                  </a:cubicBezTo>
                  <a:cubicBezTo>
                    <a:pt x="192715" y="441254"/>
                    <a:pt x="214873" y="426295"/>
                    <a:pt x="216571" y="407878"/>
                  </a:cubicBezTo>
                  <a:cubicBezTo>
                    <a:pt x="218184" y="389611"/>
                    <a:pt x="198997" y="374802"/>
                    <a:pt x="173528" y="374802"/>
                  </a:cubicBezTo>
                  <a:close/>
                  <a:moveTo>
                    <a:pt x="287205" y="374802"/>
                  </a:moveTo>
                  <a:cubicBezTo>
                    <a:pt x="261736" y="374802"/>
                    <a:pt x="239918" y="389611"/>
                    <a:pt x="238304" y="407878"/>
                  </a:cubicBezTo>
                  <a:cubicBezTo>
                    <a:pt x="236691" y="426295"/>
                    <a:pt x="256218" y="441254"/>
                    <a:pt x="281941" y="441254"/>
                  </a:cubicBezTo>
                  <a:cubicBezTo>
                    <a:pt x="307665" y="441254"/>
                    <a:pt x="329568" y="426295"/>
                    <a:pt x="330927" y="407878"/>
                  </a:cubicBezTo>
                  <a:cubicBezTo>
                    <a:pt x="332200" y="389611"/>
                    <a:pt x="312674" y="374802"/>
                    <a:pt x="287205" y="374802"/>
                  </a:cubicBezTo>
                  <a:close/>
                  <a:moveTo>
                    <a:pt x="399353" y="374802"/>
                  </a:moveTo>
                  <a:cubicBezTo>
                    <a:pt x="373884" y="374802"/>
                    <a:pt x="352236" y="389611"/>
                    <a:pt x="350962" y="407878"/>
                  </a:cubicBezTo>
                  <a:cubicBezTo>
                    <a:pt x="349774" y="426295"/>
                    <a:pt x="369640" y="441254"/>
                    <a:pt x="395363" y="441254"/>
                  </a:cubicBezTo>
                  <a:cubicBezTo>
                    <a:pt x="421002" y="441254"/>
                    <a:pt x="442651" y="426295"/>
                    <a:pt x="443670" y="407878"/>
                  </a:cubicBezTo>
                  <a:cubicBezTo>
                    <a:pt x="444603" y="389611"/>
                    <a:pt x="424738" y="374802"/>
                    <a:pt x="399353" y="374802"/>
                  </a:cubicBezTo>
                  <a:close/>
                  <a:moveTo>
                    <a:pt x="512945" y="374802"/>
                  </a:moveTo>
                  <a:cubicBezTo>
                    <a:pt x="487561" y="374802"/>
                    <a:pt x="466252" y="389611"/>
                    <a:pt x="465318" y="407878"/>
                  </a:cubicBezTo>
                  <a:cubicBezTo>
                    <a:pt x="464469" y="426295"/>
                    <a:pt x="484590" y="441254"/>
                    <a:pt x="510313" y="441254"/>
                  </a:cubicBezTo>
                  <a:cubicBezTo>
                    <a:pt x="535952" y="441254"/>
                    <a:pt x="557346" y="426295"/>
                    <a:pt x="557940" y="407878"/>
                  </a:cubicBezTo>
                  <a:cubicBezTo>
                    <a:pt x="558535" y="389611"/>
                    <a:pt x="538414" y="374802"/>
                    <a:pt x="512945" y="374802"/>
                  </a:cubicBezTo>
                  <a:close/>
                  <a:moveTo>
                    <a:pt x="625009" y="374802"/>
                  </a:moveTo>
                  <a:cubicBezTo>
                    <a:pt x="599625" y="374802"/>
                    <a:pt x="578570" y="389611"/>
                    <a:pt x="578061" y="407878"/>
                  </a:cubicBezTo>
                  <a:cubicBezTo>
                    <a:pt x="577467" y="426295"/>
                    <a:pt x="597927" y="441254"/>
                    <a:pt x="623650" y="441254"/>
                  </a:cubicBezTo>
                  <a:cubicBezTo>
                    <a:pt x="649374" y="441254"/>
                    <a:pt x="670344" y="426295"/>
                    <a:pt x="670598" y="407878"/>
                  </a:cubicBezTo>
                  <a:cubicBezTo>
                    <a:pt x="670853" y="389611"/>
                    <a:pt x="650478" y="374802"/>
                    <a:pt x="625009" y="374802"/>
                  </a:cubicBezTo>
                  <a:close/>
                  <a:moveTo>
                    <a:pt x="738685" y="374802"/>
                  </a:moveTo>
                  <a:cubicBezTo>
                    <a:pt x="713216" y="374802"/>
                    <a:pt x="692502" y="389611"/>
                    <a:pt x="692332" y="407878"/>
                  </a:cubicBezTo>
                  <a:cubicBezTo>
                    <a:pt x="692162" y="426295"/>
                    <a:pt x="712877" y="441254"/>
                    <a:pt x="738601" y="441254"/>
                  </a:cubicBezTo>
                  <a:cubicBezTo>
                    <a:pt x="764409" y="441254"/>
                    <a:pt x="785124" y="426295"/>
                    <a:pt x="784954" y="407878"/>
                  </a:cubicBezTo>
                  <a:cubicBezTo>
                    <a:pt x="784869" y="389611"/>
                    <a:pt x="764154" y="374802"/>
                    <a:pt x="738685" y="374802"/>
                  </a:cubicBezTo>
                  <a:close/>
                  <a:moveTo>
                    <a:pt x="850749" y="374802"/>
                  </a:moveTo>
                  <a:cubicBezTo>
                    <a:pt x="825365" y="374802"/>
                    <a:pt x="804905" y="389611"/>
                    <a:pt x="805075" y="407878"/>
                  </a:cubicBezTo>
                  <a:cubicBezTo>
                    <a:pt x="805329" y="426295"/>
                    <a:pt x="826384" y="441254"/>
                    <a:pt x="852023" y="441254"/>
                  </a:cubicBezTo>
                  <a:cubicBezTo>
                    <a:pt x="877746" y="441254"/>
                    <a:pt x="898206" y="426295"/>
                    <a:pt x="897697" y="407878"/>
                  </a:cubicBezTo>
                  <a:cubicBezTo>
                    <a:pt x="897272" y="389611"/>
                    <a:pt x="876218" y="374802"/>
                    <a:pt x="850749" y="374802"/>
                  </a:cubicBezTo>
                  <a:close/>
                  <a:moveTo>
                    <a:pt x="964511" y="374802"/>
                  </a:moveTo>
                  <a:cubicBezTo>
                    <a:pt x="939042" y="374802"/>
                    <a:pt x="918921" y="389611"/>
                    <a:pt x="919430" y="407878"/>
                  </a:cubicBezTo>
                  <a:cubicBezTo>
                    <a:pt x="920025" y="426295"/>
                    <a:pt x="941334" y="441254"/>
                    <a:pt x="967058" y="441254"/>
                  </a:cubicBezTo>
                  <a:cubicBezTo>
                    <a:pt x="992781" y="441254"/>
                    <a:pt x="1012817" y="426295"/>
                    <a:pt x="1011968" y="407878"/>
                  </a:cubicBezTo>
                  <a:cubicBezTo>
                    <a:pt x="1011119" y="389611"/>
                    <a:pt x="989980" y="374802"/>
                    <a:pt x="964511" y="374802"/>
                  </a:cubicBezTo>
                  <a:close/>
                  <a:moveTo>
                    <a:pt x="1076574" y="374802"/>
                  </a:moveTo>
                  <a:cubicBezTo>
                    <a:pt x="1051190" y="374802"/>
                    <a:pt x="1031324" y="389611"/>
                    <a:pt x="1032258" y="407878"/>
                  </a:cubicBezTo>
                  <a:cubicBezTo>
                    <a:pt x="1033192" y="426295"/>
                    <a:pt x="1054756" y="441254"/>
                    <a:pt x="1080395" y="441254"/>
                  </a:cubicBezTo>
                  <a:cubicBezTo>
                    <a:pt x="1106203" y="441254"/>
                    <a:pt x="1125984" y="426295"/>
                    <a:pt x="1124796" y="407878"/>
                  </a:cubicBezTo>
                  <a:cubicBezTo>
                    <a:pt x="1123607" y="389611"/>
                    <a:pt x="1102043" y="374802"/>
                    <a:pt x="1076574" y="374802"/>
                  </a:cubicBezTo>
                  <a:close/>
                  <a:moveTo>
                    <a:pt x="1188808" y="374802"/>
                  </a:moveTo>
                  <a:cubicBezTo>
                    <a:pt x="1163339" y="374802"/>
                    <a:pt x="1143728" y="389611"/>
                    <a:pt x="1145001" y="407878"/>
                  </a:cubicBezTo>
                  <a:cubicBezTo>
                    <a:pt x="1146274" y="426295"/>
                    <a:pt x="1168178" y="441254"/>
                    <a:pt x="1193901" y="441254"/>
                  </a:cubicBezTo>
                  <a:cubicBezTo>
                    <a:pt x="1219540" y="441254"/>
                    <a:pt x="1239236" y="426295"/>
                    <a:pt x="1237623" y="407878"/>
                  </a:cubicBezTo>
                  <a:cubicBezTo>
                    <a:pt x="1236095" y="389611"/>
                    <a:pt x="1214107" y="374802"/>
                    <a:pt x="1188808" y="374802"/>
                  </a:cubicBezTo>
                  <a:close/>
                  <a:moveTo>
                    <a:pt x="1302484" y="374802"/>
                  </a:moveTo>
                  <a:cubicBezTo>
                    <a:pt x="1277015" y="374802"/>
                    <a:pt x="1257744" y="389611"/>
                    <a:pt x="1259357" y="407878"/>
                  </a:cubicBezTo>
                  <a:cubicBezTo>
                    <a:pt x="1260970" y="426295"/>
                    <a:pt x="1283213" y="441254"/>
                    <a:pt x="1308936" y="441254"/>
                  </a:cubicBezTo>
                  <a:cubicBezTo>
                    <a:pt x="1334575" y="441254"/>
                    <a:pt x="1353847" y="426295"/>
                    <a:pt x="1351979" y="407878"/>
                  </a:cubicBezTo>
                  <a:cubicBezTo>
                    <a:pt x="1350026" y="389611"/>
                    <a:pt x="1327868" y="374802"/>
                    <a:pt x="1302484" y="374802"/>
                  </a:cubicBezTo>
                  <a:close/>
                  <a:moveTo>
                    <a:pt x="1414633" y="374802"/>
                  </a:moveTo>
                  <a:cubicBezTo>
                    <a:pt x="1389249" y="374802"/>
                    <a:pt x="1370232" y="389611"/>
                    <a:pt x="1372184" y="407878"/>
                  </a:cubicBezTo>
                  <a:cubicBezTo>
                    <a:pt x="1374137" y="426295"/>
                    <a:pt x="1396635" y="441254"/>
                    <a:pt x="1422273" y="441254"/>
                  </a:cubicBezTo>
                  <a:cubicBezTo>
                    <a:pt x="1447997" y="441254"/>
                    <a:pt x="1467014" y="426295"/>
                    <a:pt x="1464722" y="407878"/>
                  </a:cubicBezTo>
                  <a:cubicBezTo>
                    <a:pt x="1462430" y="389611"/>
                    <a:pt x="1440017" y="374802"/>
                    <a:pt x="1414633" y="374802"/>
                  </a:cubicBezTo>
                  <a:close/>
                  <a:moveTo>
                    <a:pt x="1528394" y="374802"/>
                  </a:moveTo>
                  <a:cubicBezTo>
                    <a:pt x="1503010" y="374802"/>
                    <a:pt x="1484248" y="389611"/>
                    <a:pt x="1486540" y="407878"/>
                  </a:cubicBezTo>
                  <a:cubicBezTo>
                    <a:pt x="1488917" y="426295"/>
                    <a:pt x="1511755" y="441254"/>
                    <a:pt x="1537393" y="441254"/>
                  </a:cubicBezTo>
                  <a:cubicBezTo>
                    <a:pt x="1563117" y="441254"/>
                    <a:pt x="1581794" y="426295"/>
                    <a:pt x="1579163" y="407878"/>
                  </a:cubicBezTo>
                  <a:cubicBezTo>
                    <a:pt x="1576531" y="389611"/>
                    <a:pt x="1553778" y="374802"/>
                    <a:pt x="1528394" y="374802"/>
                  </a:cubicBezTo>
                  <a:close/>
                  <a:moveTo>
                    <a:pt x="1640543" y="374802"/>
                  </a:moveTo>
                  <a:cubicBezTo>
                    <a:pt x="1615074" y="374802"/>
                    <a:pt x="1596651" y="389611"/>
                    <a:pt x="1599368" y="407878"/>
                  </a:cubicBezTo>
                  <a:cubicBezTo>
                    <a:pt x="1602085" y="426295"/>
                    <a:pt x="1625177" y="441254"/>
                    <a:pt x="1650900" y="441254"/>
                  </a:cubicBezTo>
                  <a:cubicBezTo>
                    <a:pt x="1676539" y="441254"/>
                    <a:pt x="1694962" y="426295"/>
                    <a:pt x="1691990" y="407878"/>
                  </a:cubicBezTo>
                  <a:cubicBezTo>
                    <a:pt x="1689019" y="389611"/>
                    <a:pt x="1665927" y="374802"/>
                    <a:pt x="1640543" y="374802"/>
                  </a:cubicBezTo>
                  <a:close/>
                  <a:moveTo>
                    <a:pt x="51107" y="455837"/>
                  </a:moveTo>
                  <a:cubicBezTo>
                    <a:pt x="25384" y="455837"/>
                    <a:pt x="2546" y="471021"/>
                    <a:pt x="169" y="489814"/>
                  </a:cubicBezTo>
                  <a:cubicBezTo>
                    <a:pt x="-2207" y="508682"/>
                    <a:pt x="16979" y="524167"/>
                    <a:pt x="43042" y="524167"/>
                  </a:cubicBezTo>
                  <a:cubicBezTo>
                    <a:pt x="69105" y="524167"/>
                    <a:pt x="92027" y="508682"/>
                    <a:pt x="94150" y="489814"/>
                  </a:cubicBezTo>
                  <a:cubicBezTo>
                    <a:pt x="96187" y="471021"/>
                    <a:pt x="76916" y="455837"/>
                    <a:pt x="51107" y="455837"/>
                  </a:cubicBezTo>
                  <a:close/>
                  <a:moveTo>
                    <a:pt x="166312" y="455837"/>
                  </a:moveTo>
                  <a:cubicBezTo>
                    <a:pt x="140588" y="455837"/>
                    <a:pt x="118091" y="471021"/>
                    <a:pt x="116053" y="489814"/>
                  </a:cubicBezTo>
                  <a:cubicBezTo>
                    <a:pt x="114016" y="508682"/>
                    <a:pt x="133542" y="524167"/>
                    <a:pt x="159605" y="524167"/>
                  </a:cubicBezTo>
                  <a:cubicBezTo>
                    <a:pt x="185669" y="524167"/>
                    <a:pt x="208251" y="508682"/>
                    <a:pt x="209949" y="489814"/>
                  </a:cubicBezTo>
                  <a:cubicBezTo>
                    <a:pt x="211647" y="471021"/>
                    <a:pt x="192121" y="455837"/>
                    <a:pt x="166312" y="455837"/>
                  </a:cubicBezTo>
                  <a:close/>
                  <a:moveTo>
                    <a:pt x="279989" y="455837"/>
                  </a:moveTo>
                  <a:cubicBezTo>
                    <a:pt x="254180" y="455837"/>
                    <a:pt x="232022" y="471021"/>
                    <a:pt x="230324" y="489814"/>
                  </a:cubicBezTo>
                  <a:cubicBezTo>
                    <a:pt x="228711" y="508682"/>
                    <a:pt x="248492" y="524167"/>
                    <a:pt x="274640" y="524167"/>
                  </a:cubicBezTo>
                  <a:cubicBezTo>
                    <a:pt x="300704" y="524167"/>
                    <a:pt x="322862" y="508682"/>
                    <a:pt x="324220" y="489814"/>
                  </a:cubicBezTo>
                  <a:cubicBezTo>
                    <a:pt x="325578" y="471021"/>
                    <a:pt x="305797" y="455837"/>
                    <a:pt x="279989" y="455837"/>
                  </a:cubicBezTo>
                  <a:close/>
                  <a:moveTo>
                    <a:pt x="395278" y="455837"/>
                  </a:moveTo>
                  <a:cubicBezTo>
                    <a:pt x="369470" y="455837"/>
                    <a:pt x="347482" y="471021"/>
                    <a:pt x="346208" y="489814"/>
                  </a:cubicBezTo>
                  <a:cubicBezTo>
                    <a:pt x="344935" y="508682"/>
                    <a:pt x="365055" y="524167"/>
                    <a:pt x="391203" y="524167"/>
                  </a:cubicBezTo>
                  <a:cubicBezTo>
                    <a:pt x="417267" y="524167"/>
                    <a:pt x="439170" y="508682"/>
                    <a:pt x="440189" y="489814"/>
                  </a:cubicBezTo>
                  <a:cubicBezTo>
                    <a:pt x="441123" y="471021"/>
                    <a:pt x="421002" y="455837"/>
                    <a:pt x="395278" y="455837"/>
                  </a:cubicBezTo>
                  <a:close/>
                  <a:moveTo>
                    <a:pt x="508870" y="455837"/>
                  </a:moveTo>
                  <a:cubicBezTo>
                    <a:pt x="483146" y="455837"/>
                    <a:pt x="461498" y="471021"/>
                    <a:pt x="460564" y="489814"/>
                  </a:cubicBezTo>
                  <a:cubicBezTo>
                    <a:pt x="459630" y="508682"/>
                    <a:pt x="480090" y="524167"/>
                    <a:pt x="506153" y="524167"/>
                  </a:cubicBezTo>
                  <a:cubicBezTo>
                    <a:pt x="532217" y="524167"/>
                    <a:pt x="553865" y="508682"/>
                    <a:pt x="554460" y="489814"/>
                  </a:cubicBezTo>
                  <a:cubicBezTo>
                    <a:pt x="555139" y="471021"/>
                    <a:pt x="534679" y="455837"/>
                    <a:pt x="508870" y="455837"/>
                  </a:cubicBezTo>
                  <a:close/>
                  <a:moveTo>
                    <a:pt x="624160" y="455837"/>
                  </a:moveTo>
                  <a:cubicBezTo>
                    <a:pt x="598351" y="455837"/>
                    <a:pt x="576957" y="471021"/>
                    <a:pt x="576448" y="489814"/>
                  </a:cubicBezTo>
                  <a:cubicBezTo>
                    <a:pt x="575854" y="508682"/>
                    <a:pt x="596653" y="524167"/>
                    <a:pt x="622717" y="524167"/>
                  </a:cubicBezTo>
                  <a:cubicBezTo>
                    <a:pt x="648780" y="524167"/>
                    <a:pt x="670089" y="508682"/>
                    <a:pt x="670344" y="489814"/>
                  </a:cubicBezTo>
                  <a:cubicBezTo>
                    <a:pt x="670598" y="471021"/>
                    <a:pt x="649884" y="455837"/>
                    <a:pt x="624160" y="455837"/>
                  </a:cubicBezTo>
                  <a:close/>
                  <a:moveTo>
                    <a:pt x="737752" y="455837"/>
                  </a:moveTo>
                  <a:cubicBezTo>
                    <a:pt x="711943" y="455837"/>
                    <a:pt x="690974" y="471021"/>
                    <a:pt x="690804" y="489814"/>
                  </a:cubicBezTo>
                  <a:cubicBezTo>
                    <a:pt x="690634" y="508682"/>
                    <a:pt x="711603" y="524167"/>
                    <a:pt x="737752" y="524167"/>
                  </a:cubicBezTo>
                  <a:cubicBezTo>
                    <a:pt x="763815" y="524167"/>
                    <a:pt x="784784" y="508682"/>
                    <a:pt x="784699" y="489814"/>
                  </a:cubicBezTo>
                  <a:cubicBezTo>
                    <a:pt x="784530" y="471021"/>
                    <a:pt x="763645" y="455837"/>
                    <a:pt x="737752" y="455837"/>
                  </a:cubicBezTo>
                  <a:close/>
                  <a:moveTo>
                    <a:pt x="853041" y="455837"/>
                  </a:moveTo>
                  <a:cubicBezTo>
                    <a:pt x="827233" y="455837"/>
                    <a:pt x="806518" y="471021"/>
                    <a:pt x="806688" y="489814"/>
                  </a:cubicBezTo>
                  <a:cubicBezTo>
                    <a:pt x="806857" y="508682"/>
                    <a:pt x="828167" y="524167"/>
                    <a:pt x="854230" y="524167"/>
                  </a:cubicBezTo>
                  <a:cubicBezTo>
                    <a:pt x="880378" y="524167"/>
                    <a:pt x="901093" y="508682"/>
                    <a:pt x="900583" y="489814"/>
                  </a:cubicBezTo>
                  <a:cubicBezTo>
                    <a:pt x="900074" y="471021"/>
                    <a:pt x="878850" y="455837"/>
                    <a:pt x="853041" y="455837"/>
                  </a:cubicBezTo>
                  <a:close/>
                  <a:moveTo>
                    <a:pt x="966718" y="455837"/>
                  </a:moveTo>
                  <a:cubicBezTo>
                    <a:pt x="940909" y="455837"/>
                    <a:pt x="920449" y="471021"/>
                    <a:pt x="921044" y="489814"/>
                  </a:cubicBezTo>
                  <a:cubicBezTo>
                    <a:pt x="921638" y="508682"/>
                    <a:pt x="943202" y="524167"/>
                    <a:pt x="969265" y="524167"/>
                  </a:cubicBezTo>
                  <a:cubicBezTo>
                    <a:pt x="995413" y="524167"/>
                    <a:pt x="1015788" y="508682"/>
                    <a:pt x="1014854" y="489814"/>
                  </a:cubicBezTo>
                  <a:cubicBezTo>
                    <a:pt x="1014005" y="471021"/>
                    <a:pt x="992527" y="455837"/>
                    <a:pt x="966718" y="455837"/>
                  </a:cubicBezTo>
                  <a:close/>
                  <a:moveTo>
                    <a:pt x="1082008" y="455837"/>
                  </a:moveTo>
                  <a:cubicBezTo>
                    <a:pt x="1056199" y="455837"/>
                    <a:pt x="1036079" y="471021"/>
                    <a:pt x="1037012" y="489814"/>
                  </a:cubicBezTo>
                  <a:cubicBezTo>
                    <a:pt x="1037946" y="508682"/>
                    <a:pt x="1059934" y="524167"/>
                    <a:pt x="1085913" y="524167"/>
                  </a:cubicBezTo>
                  <a:cubicBezTo>
                    <a:pt x="1112061" y="524167"/>
                    <a:pt x="1132182" y="508682"/>
                    <a:pt x="1130908" y="489814"/>
                  </a:cubicBezTo>
                  <a:cubicBezTo>
                    <a:pt x="1129720" y="471021"/>
                    <a:pt x="1107731" y="455837"/>
                    <a:pt x="1082008" y="455837"/>
                  </a:cubicBezTo>
                  <a:close/>
                  <a:moveTo>
                    <a:pt x="1195684" y="455837"/>
                  </a:moveTo>
                  <a:cubicBezTo>
                    <a:pt x="1169961" y="455837"/>
                    <a:pt x="1150095" y="471021"/>
                    <a:pt x="1151368" y="489814"/>
                  </a:cubicBezTo>
                  <a:cubicBezTo>
                    <a:pt x="1152642" y="508682"/>
                    <a:pt x="1174885" y="524167"/>
                    <a:pt x="1200948" y="524167"/>
                  </a:cubicBezTo>
                  <a:cubicBezTo>
                    <a:pt x="1227011" y="524167"/>
                    <a:pt x="1246877" y="508682"/>
                    <a:pt x="1245264" y="489814"/>
                  </a:cubicBezTo>
                  <a:cubicBezTo>
                    <a:pt x="1243651" y="471021"/>
                    <a:pt x="1221408" y="455837"/>
                    <a:pt x="1195684" y="455837"/>
                  </a:cubicBezTo>
                  <a:close/>
                  <a:moveTo>
                    <a:pt x="1309446" y="455837"/>
                  </a:moveTo>
                  <a:cubicBezTo>
                    <a:pt x="1283637" y="455837"/>
                    <a:pt x="1264026" y="471021"/>
                    <a:pt x="1265724" y="489814"/>
                  </a:cubicBezTo>
                  <a:cubicBezTo>
                    <a:pt x="1267422" y="508682"/>
                    <a:pt x="1289920" y="524167"/>
                    <a:pt x="1315983" y="524167"/>
                  </a:cubicBezTo>
                  <a:cubicBezTo>
                    <a:pt x="1342046" y="524167"/>
                    <a:pt x="1361657" y="508682"/>
                    <a:pt x="1359620" y="489814"/>
                  </a:cubicBezTo>
                  <a:cubicBezTo>
                    <a:pt x="1357667" y="471021"/>
                    <a:pt x="1335170" y="455837"/>
                    <a:pt x="1309446" y="455837"/>
                  </a:cubicBezTo>
                  <a:close/>
                  <a:moveTo>
                    <a:pt x="1424651" y="455837"/>
                  </a:moveTo>
                  <a:cubicBezTo>
                    <a:pt x="1399012" y="455837"/>
                    <a:pt x="1379655" y="471021"/>
                    <a:pt x="1381693" y="489814"/>
                  </a:cubicBezTo>
                  <a:cubicBezTo>
                    <a:pt x="1383730" y="508682"/>
                    <a:pt x="1406568" y="524167"/>
                    <a:pt x="1432631" y="524167"/>
                  </a:cubicBezTo>
                  <a:cubicBezTo>
                    <a:pt x="1458694" y="524167"/>
                    <a:pt x="1477881" y="508682"/>
                    <a:pt x="1475589" y="489814"/>
                  </a:cubicBezTo>
                  <a:cubicBezTo>
                    <a:pt x="1473212" y="471021"/>
                    <a:pt x="1450459" y="455837"/>
                    <a:pt x="1424651" y="455837"/>
                  </a:cubicBezTo>
                  <a:close/>
                  <a:moveTo>
                    <a:pt x="1538412" y="455837"/>
                  </a:moveTo>
                  <a:cubicBezTo>
                    <a:pt x="1512688" y="455837"/>
                    <a:pt x="1493672" y="471021"/>
                    <a:pt x="1496134" y="489814"/>
                  </a:cubicBezTo>
                  <a:cubicBezTo>
                    <a:pt x="1498511" y="508682"/>
                    <a:pt x="1521688" y="524167"/>
                    <a:pt x="1547751" y="524167"/>
                  </a:cubicBezTo>
                  <a:cubicBezTo>
                    <a:pt x="1573814" y="524167"/>
                    <a:pt x="1592746" y="508682"/>
                    <a:pt x="1590029" y="489814"/>
                  </a:cubicBezTo>
                  <a:cubicBezTo>
                    <a:pt x="1587313" y="471021"/>
                    <a:pt x="1564221" y="455837"/>
                    <a:pt x="1538412" y="455837"/>
                  </a:cubicBezTo>
                  <a:close/>
                  <a:moveTo>
                    <a:pt x="1653787" y="455837"/>
                  </a:moveTo>
                  <a:cubicBezTo>
                    <a:pt x="1627978" y="455837"/>
                    <a:pt x="1609301" y="471021"/>
                    <a:pt x="1612102" y="489814"/>
                  </a:cubicBezTo>
                  <a:cubicBezTo>
                    <a:pt x="1614819" y="508682"/>
                    <a:pt x="1638251" y="524167"/>
                    <a:pt x="1664399" y="524167"/>
                  </a:cubicBezTo>
                  <a:cubicBezTo>
                    <a:pt x="1690377" y="524167"/>
                    <a:pt x="1709054" y="508682"/>
                    <a:pt x="1705998" y="489814"/>
                  </a:cubicBezTo>
                  <a:cubicBezTo>
                    <a:pt x="1702942" y="471021"/>
                    <a:pt x="1679510" y="455837"/>
                    <a:pt x="1653787" y="455837"/>
                  </a:cubicBezTo>
                  <a:close/>
                  <a:moveTo>
                    <a:pt x="157568" y="540028"/>
                  </a:moveTo>
                  <a:cubicBezTo>
                    <a:pt x="131420" y="540028"/>
                    <a:pt x="108582" y="555589"/>
                    <a:pt x="106545" y="574983"/>
                  </a:cubicBezTo>
                  <a:cubicBezTo>
                    <a:pt x="104422" y="594377"/>
                    <a:pt x="124203" y="610313"/>
                    <a:pt x="150606" y="610313"/>
                  </a:cubicBezTo>
                  <a:cubicBezTo>
                    <a:pt x="177094" y="610313"/>
                    <a:pt x="200016" y="594377"/>
                    <a:pt x="201799" y="574983"/>
                  </a:cubicBezTo>
                  <a:cubicBezTo>
                    <a:pt x="203497" y="555589"/>
                    <a:pt x="183716" y="540028"/>
                    <a:pt x="157568" y="540028"/>
                  </a:cubicBezTo>
                  <a:close/>
                  <a:moveTo>
                    <a:pt x="274386" y="540028"/>
                  </a:moveTo>
                  <a:cubicBezTo>
                    <a:pt x="248237" y="540028"/>
                    <a:pt x="225655" y="555589"/>
                    <a:pt x="223957" y="574983"/>
                  </a:cubicBezTo>
                  <a:cubicBezTo>
                    <a:pt x="222259" y="594377"/>
                    <a:pt x="242380" y="610313"/>
                    <a:pt x="268867" y="610313"/>
                  </a:cubicBezTo>
                  <a:cubicBezTo>
                    <a:pt x="295270" y="610313"/>
                    <a:pt x="317853" y="594377"/>
                    <a:pt x="319296" y="574983"/>
                  </a:cubicBezTo>
                  <a:cubicBezTo>
                    <a:pt x="320654" y="555589"/>
                    <a:pt x="300534" y="540028"/>
                    <a:pt x="274386" y="540028"/>
                  </a:cubicBezTo>
                  <a:close/>
                  <a:moveTo>
                    <a:pt x="389675" y="540028"/>
                  </a:moveTo>
                  <a:cubicBezTo>
                    <a:pt x="363442" y="540028"/>
                    <a:pt x="341199" y="555589"/>
                    <a:pt x="339841" y="574983"/>
                  </a:cubicBezTo>
                  <a:cubicBezTo>
                    <a:pt x="338567" y="594377"/>
                    <a:pt x="358943" y="610313"/>
                    <a:pt x="385430" y="610313"/>
                  </a:cubicBezTo>
                  <a:cubicBezTo>
                    <a:pt x="411833" y="610313"/>
                    <a:pt x="434161" y="594377"/>
                    <a:pt x="435180" y="574983"/>
                  </a:cubicBezTo>
                  <a:cubicBezTo>
                    <a:pt x="436199" y="555589"/>
                    <a:pt x="415739" y="540028"/>
                    <a:pt x="389675" y="540028"/>
                  </a:cubicBezTo>
                  <a:close/>
                  <a:moveTo>
                    <a:pt x="506408" y="540028"/>
                  </a:moveTo>
                  <a:cubicBezTo>
                    <a:pt x="480260" y="540028"/>
                    <a:pt x="458272" y="555589"/>
                    <a:pt x="457423" y="574983"/>
                  </a:cubicBezTo>
                  <a:cubicBezTo>
                    <a:pt x="456404" y="594377"/>
                    <a:pt x="477204" y="610313"/>
                    <a:pt x="503607" y="610313"/>
                  </a:cubicBezTo>
                  <a:cubicBezTo>
                    <a:pt x="530094" y="610313"/>
                    <a:pt x="551998" y="594377"/>
                    <a:pt x="552592" y="574983"/>
                  </a:cubicBezTo>
                  <a:cubicBezTo>
                    <a:pt x="553271" y="555589"/>
                    <a:pt x="532556" y="540028"/>
                    <a:pt x="506408" y="540028"/>
                  </a:cubicBezTo>
                  <a:close/>
                  <a:moveTo>
                    <a:pt x="621613" y="540028"/>
                  </a:moveTo>
                  <a:cubicBezTo>
                    <a:pt x="595465" y="540028"/>
                    <a:pt x="573816" y="555589"/>
                    <a:pt x="573222" y="574983"/>
                  </a:cubicBezTo>
                  <a:cubicBezTo>
                    <a:pt x="572712" y="594377"/>
                    <a:pt x="593682" y="610313"/>
                    <a:pt x="620170" y="610313"/>
                  </a:cubicBezTo>
                  <a:cubicBezTo>
                    <a:pt x="646657" y="610313"/>
                    <a:pt x="668221" y="594377"/>
                    <a:pt x="668476" y="574983"/>
                  </a:cubicBezTo>
                  <a:cubicBezTo>
                    <a:pt x="668731" y="555589"/>
                    <a:pt x="647761" y="540028"/>
                    <a:pt x="621613" y="540028"/>
                  </a:cubicBezTo>
                  <a:close/>
                  <a:moveTo>
                    <a:pt x="738431" y="540028"/>
                  </a:moveTo>
                  <a:cubicBezTo>
                    <a:pt x="712283" y="540028"/>
                    <a:pt x="690974" y="555589"/>
                    <a:pt x="690804" y="574983"/>
                  </a:cubicBezTo>
                  <a:cubicBezTo>
                    <a:pt x="690634" y="594377"/>
                    <a:pt x="711858" y="610313"/>
                    <a:pt x="738346" y="610313"/>
                  </a:cubicBezTo>
                  <a:cubicBezTo>
                    <a:pt x="764834" y="610313"/>
                    <a:pt x="786143" y="594377"/>
                    <a:pt x="785973" y="574983"/>
                  </a:cubicBezTo>
                  <a:cubicBezTo>
                    <a:pt x="785888" y="555589"/>
                    <a:pt x="764664" y="540028"/>
                    <a:pt x="738431" y="540028"/>
                  </a:cubicBezTo>
                  <a:close/>
                  <a:moveTo>
                    <a:pt x="853636" y="540028"/>
                  </a:moveTo>
                  <a:cubicBezTo>
                    <a:pt x="827572" y="540028"/>
                    <a:pt x="806518" y="555589"/>
                    <a:pt x="806688" y="574983"/>
                  </a:cubicBezTo>
                  <a:cubicBezTo>
                    <a:pt x="806857" y="594377"/>
                    <a:pt x="828506" y="610313"/>
                    <a:pt x="854909" y="610313"/>
                  </a:cubicBezTo>
                  <a:cubicBezTo>
                    <a:pt x="881397" y="610313"/>
                    <a:pt x="902451" y="594377"/>
                    <a:pt x="901942" y="574983"/>
                  </a:cubicBezTo>
                  <a:cubicBezTo>
                    <a:pt x="901432" y="555589"/>
                    <a:pt x="879869" y="540028"/>
                    <a:pt x="853636" y="540028"/>
                  </a:cubicBezTo>
                  <a:close/>
                  <a:moveTo>
                    <a:pt x="970538" y="540028"/>
                  </a:moveTo>
                  <a:cubicBezTo>
                    <a:pt x="944390" y="540028"/>
                    <a:pt x="923590" y="555589"/>
                    <a:pt x="924185" y="574983"/>
                  </a:cubicBezTo>
                  <a:cubicBezTo>
                    <a:pt x="924779" y="594377"/>
                    <a:pt x="946682" y="610313"/>
                    <a:pt x="973170" y="610313"/>
                  </a:cubicBezTo>
                  <a:cubicBezTo>
                    <a:pt x="999658" y="610313"/>
                    <a:pt x="1020288" y="594377"/>
                    <a:pt x="1019439" y="574983"/>
                  </a:cubicBezTo>
                  <a:cubicBezTo>
                    <a:pt x="1018505" y="555589"/>
                    <a:pt x="996686" y="540028"/>
                    <a:pt x="970538" y="540028"/>
                  </a:cubicBezTo>
                  <a:close/>
                  <a:moveTo>
                    <a:pt x="1085828" y="540028"/>
                  </a:moveTo>
                  <a:cubicBezTo>
                    <a:pt x="1059680" y="540028"/>
                    <a:pt x="1039220" y="555589"/>
                    <a:pt x="1040154" y="574983"/>
                  </a:cubicBezTo>
                  <a:cubicBezTo>
                    <a:pt x="1041172" y="594377"/>
                    <a:pt x="1063415" y="610313"/>
                    <a:pt x="1089818" y="610313"/>
                  </a:cubicBezTo>
                  <a:cubicBezTo>
                    <a:pt x="1116306" y="610313"/>
                    <a:pt x="1136681" y="594377"/>
                    <a:pt x="1135408" y="574983"/>
                  </a:cubicBezTo>
                  <a:cubicBezTo>
                    <a:pt x="1134134" y="555589"/>
                    <a:pt x="1111976" y="540028"/>
                    <a:pt x="1085828" y="540028"/>
                  </a:cubicBezTo>
                  <a:close/>
                  <a:moveTo>
                    <a:pt x="1202646" y="540028"/>
                  </a:moveTo>
                  <a:cubicBezTo>
                    <a:pt x="1176498" y="540028"/>
                    <a:pt x="1156377" y="555589"/>
                    <a:pt x="1157735" y="574983"/>
                  </a:cubicBezTo>
                  <a:cubicBezTo>
                    <a:pt x="1159009" y="594377"/>
                    <a:pt x="1181676" y="610313"/>
                    <a:pt x="1208079" y="610313"/>
                  </a:cubicBezTo>
                  <a:cubicBezTo>
                    <a:pt x="1234482" y="610313"/>
                    <a:pt x="1254603" y="594377"/>
                    <a:pt x="1252990" y="574983"/>
                  </a:cubicBezTo>
                  <a:cubicBezTo>
                    <a:pt x="1251376" y="555589"/>
                    <a:pt x="1228794" y="540028"/>
                    <a:pt x="1202646" y="540028"/>
                  </a:cubicBezTo>
                  <a:close/>
                  <a:moveTo>
                    <a:pt x="1317935" y="540028"/>
                  </a:moveTo>
                  <a:cubicBezTo>
                    <a:pt x="1291787" y="540028"/>
                    <a:pt x="1272006" y="555589"/>
                    <a:pt x="1273704" y="574983"/>
                  </a:cubicBezTo>
                  <a:cubicBezTo>
                    <a:pt x="1275402" y="594377"/>
                    <a:pt x="1298239" y="610313"/>
                    <a:pt x="1324727" y="610313"/>
                  </a:cubicBezTo>
                  <a:cubicBezTo>
                    <a:pt x="1351130" y="610313"/>
                    <a:pt x="1370996" y="594377"/>
                    <a:pt x="1368958" y="574983"/>
                  </a:cubicBezTo>
                  <a:cubicBezTo>
                    <a:pt x="1366921" y="555589"/>
                    <a:pt x="1344084" y="540028"/>
                    <a:pt x="1317935" y="540028"/>
                  </a:cubicBezTo>
                  <a:close/>
                  <a:moveTo>
                    <a:pt x="1434838" y="540028"/>
                  </a:moveTo>
                  <a:cubicBezTo>
                    <a:pt x="1408690" y="540028"/>
                    <a:pt x="1389164" y="555589"/>
                    <a:pt x="1391201" y="574983"/>
                  </a:cubicBezTo>
                  <a:cubicBezTo>
                    <a:pt x="1393324" y="594377"/>
                    <a:pt x="1416585" y="610313"/>
                    <a:pt x="1442988" y="610313"/>
                  </a:cubicBezTo>
                  <a:cubicBezTo>
                    <a:pt x="1469391" y="610313"/>
                    <a:pt x="1488917" y="594377"/>
                    <a:pt x="1486455" y="574983"/>
                  </a:cubicBezTo>
                  <a:cubicBezTo>
                    <a:pt x="1484078" y="555589"/>
                    <a:pt x="1460986" y="540028"/>
                    <a:pt x="1434838" y="540028"/>
                  </a:cubicBezTo>
                  <a:close/>
                  <a:moveTo>
                    <a:pt x="1550128" y="540028"/>
                  </a:moveTo>
                  <a:cubicBezTo>
                    <a:pt x="1523980" y="540028"/>
                    <a:pt x="1504793" y="555589"/>
                    <a:pt x="1507255" y="574983"/>
                  </a:cubicBezTo>
                  <a:cubicBezTo>
                    <a:pt x="1509717" y="594377"/>
                    <a:pt x="1533233" y="610313"/>
                    <a:pt x="1559636" y="610313"/>
                  </a:cubicBezTo>
                  <a:cubicBezTo>
                    <a:pt x="1586124" y="610313"/>
                    <a:pt x="1605311" y="594377"/>
                    <a:pt x="1602509" y="574983"/>
                  </a:cubicBezTo>
                  <a:cubicBezTo>
                    <a:pt x="1599708" y="555589"/>
                    <a:pt x="1576276" y="540028"/>
                    <a:pt x="1550128" y="540028"/>
                  </a:cubicBezTo>
                  <a:close/>
                  <a:moveTo>
                    <a:pt x="1667031" y="540028"/>
                  </a:moveTo>
                  <a:cubicBezTo>
                    <a:pt x="1640882" y="540028"/>
                    <a:pt x="1621950" y="555589"/>
                    <a:pt x="1624837" y="574983"/>
                  </a:cubicBezTo>
                  <a:cubicBezTo>
                    <a:pt x="1627723" y="594377"/>
                    <a:pt x="1651410" y="610313"/>
                    <a:pt x="1677897" y="610313"/>
                  </a:cubicBezTo>
                  <a:cubicBezTo>
                    <a:pt x="1704385" y="610313"/>
                    <a:pt x="1723232" y="594377"/>
                    <a:pt x="1720091" y="574983"/>
                  </a:cubicBezTo>
                  <a:cubicBezTo>
                    <a:pt x="1716950" y="555589"/>
                    <a:pt x="1693179" y="540028"/>
                    <a:pt x="1667031" y="540028"/>
                  </a:cubicBezTo>
                  <a:close/>
                  <a:moveTo>
                    <a:pt x="737497" y="625799"/>
                  </a:moveTo>
                  <a:cubicBezTo>
                    <a:pt x="710924" y="625799"/>
                    <a:pt x="689361" y="641810"/>
                    <a:pt x="689191" y="661730"/>
                  </a:cubicBezTo>
                  <a:cubicBezTo>
                    <a:pt x="689021" y="681726"/>
                    <a:pt x="710585" y="698113"/>
                    <a:pt x="737412" y="698113"/>
                  </a:cubicBezTo>
                  <a:cubicBezTo>
                    <a:pt x="764324" y="698113"/>
                    <a:pt x="785973" y="681726"/>
                    <a:pt x="785803" y="661730"/>
                  </a:cubicBezTo>
                  <a:cubicBezTo>
                    <a:pt x="785718" y="641810"/>
                    <a:pt x="764070" y="625799"/>
                    <a:pt x="737497" y="625799"/>
                  </a:cubicBezTo>
                  <a:close/>
                  <a:moveTo>
                    <a:pt x="855928" y="625799"/>
                  </a:moveTo>
                  <a:cubicBezTo>
                    <a:pt x="829440" y="625799"/>
                    <a:pt x="808046" y="641810"/>
                    <a:pt x="808301" y="661730"/>
                  </a:cubicBezTo>
                  <a:cubicBezTo>
                    <a:pt x="808471" y="681726"/>
                    <a:pt x="830459" y="698113"/>
                    <a:pt x="857201" y="698113"/>
                  </a:cubicBezTo>
                  <a:cubicBezTo>
                    <a:pt x="884113" y="698113"/>
                    <a:pt x="905423" y="681726"/>
                    <a:pt x="904913" y="661730"/>
                  </a:cubicBezTo>
                  <a:cubicBezTo>
                    <a:pt x="904404" y="641810"/>
                    <a:pt x="882500" y="625799"/>
                    <a:pt x="855928" y="625799"/>
                  </a:cubicBezTo>
                  <a:close/>
                  <a:moveTo>
                    <a:pt x="972830" y="625799"/>
                  </a:moveTo>
                  <a:cubicBezTo>
                    <a:pt x="946258" y="625799"/>
                    <a:pt x="925203" y="641810"/>
                    <a:pt x="925798" y="661730"/>
                  </a:cubicBezTo>
                  <a:cubicBezTo>
                    <a:pt x="926392" y="681726"/>
                    <a:pt x="948635" y="698113"/>
                    <a:pt x="975547" y="698113"/>
                  </a:cubicBezTo>
                  <a:cubicBezTo>
                    <a:pt x="1002375" y="698113"/>
                    <a:pt x="1023344" y="681726"/>
                    <a:pt x="1022410" y="661730"/>
                  </a:cubicBezTo>
                  <a:cubicBezTo>
                    <a:pt x="1021476" y="641810"/>
                    <a:pt x="999318" y="625799"/>
                    <a:pt x="972830" y="625799"/>
                  </a:cubicBezTo>
                  <a:close/>
                  <a:moveTo>
                    <a:pt x="1091176" y="625799"/>
                  </a:moveTo>
                  <a:cubicBezTo>
                    <a:pt x="1064689" y="625799"/>
                    <a:pt x="1043974" y="641810"/>
                    <a:pt x="1044993" y="661730"/>
                  </a:cubicBezTo>
                  <a:cubicBezTo>
                    <a:pt x="1045927" y="681726"/>
                    <a:pt x="1068509" y="698113"/>
                    <a:pt x="1095336" y="698113"/>
                  </a:cubicBezTo>
                  <a:cubicBezTo>
                    <a:pt x="1122164" y="698113"/>
                    <a:pt x="1142879" y="681726"/>
                    <a:pt x="1141605" y="661730"/>
                  </a:cubicBezTo>
                  <a:cubicBezTo>
                    <a:pt x="1140247" y="641810"/>
                    <a:pt x="1117749" y="625799"/>
                    <a:pt x="1091176" y="625799"/>
                  </a:cubicBezTo>
                  <a:close/>
                  <a:moveTo>
                    <a:pt x="1208079" y="625799"/>
                  </a:moveTo>
                  <a:cubicBezTo>
                    <a:pt x="1181591" y="625799"/>
                    <a:pt x="1161131" y="641810"/>
                    <a:pt x="1162490" y="661730"/>
                  </a:cubicBezTo>
                  <a:cubicBezTo>
                    <a:pt x="1163848" y="681726"/>
                    <a:pt x="1186855" y="698113"/>
                    <a:pt x="1213597" y="698113"/>
                  </a:cubicBezTo>
                  <a:cubicBezTo>
                    <a:pt x="1240425" y="698113"/>
                    <a:pt x="1260885" y="681726"/>
                    <a:pt x="1259102" y="661730"/>
                  </a:cubicBezTo>
                  <a:cubicBezTo>
                    <a:pt x="1257489" y="641810"/>
                    <a:pt x="1234567" y="625799"/>
                    <a:pt x="1208079" y="625799"/>
                  </a:cubicBezTo>
                  <a:close/>
                  <a:moveTo>
                    <a:pt x="1326510" y="625799"/>
                  </a:moveTo>
                  <a:cubicBezTo>
                    <a:pt x="1299937" y="625799"/>
                    <a:pt x="1279902" y="641810"/>
                    <a:pt x="1281600" y="661730"/>
                  </a:cubicBezTo>
                  <a:cubicBezTo>
                    <a:pt x="1283383" y="681726"/>
                    <a:pt x="1306644" y="698113"/>
                    <a:pt x="1333472" y="698113"/>
                  </a:cubicBezTo>
                  <a:cubicBezTo>
                    <a:pt x="1360299" y="698113"/>
                    <a:pt x="1380419" y="681726"/>
                    <a:pt x="1378297" y="661730"/>
                  </a:cubicBezTo>
                  <a:cubicBezTo>
                    <a:pt x="1376259" y="641810"/>
                    <a:pt x="1352998" y="625799"/>
                    <a:pt x="1326510" y="625799"/>
                  </a:cubicBezTo>
                  <a:close/>
                  <a:moveTo>
                    <a:pt x="1444856" y="625799"/>
                  </a:moveTo>
                  <a:cubicBezTo>
                    <a:pt x="1418368" y="625799"/>
                    <a:pt x="1398587" y="641810"/>
                    <a:pt x="1400795" y="661730"/>
                  </a:cubicBezTo>
                  <a:cubicBezTo>
                    <a:pt x="1402917" y="681726"/>
                    <a:pt x="1426518" y="698113"/>
                    <a:pt x="1453261" y="698113"/>
                  </a:cubicBezTo>
                  <a:cubicBezTo>
                    <a:pt x="1480173" y="698113"/>
                    <a:pt x="1499869" y="681726"/>
                    <a:pt x="1497322" y="661730"/>
                  </a:cubicBezTo>
                  <a:cubicBezTo>
                    <a:pt x="1494860" y="641810"/>
                    <a:pt x="1471429" y="625799"/>
                    <a:pt x="1444856" y="625799"/>
                  </a:cubicBezTo>
                  <a:close/>
                  <a:moveTo>
                    <a:pt x="1561844" y="625799"/>
                  </a:moveTo>
                  <a:cubicBezTo>
                    <a:pt x="1535356" y="625799"/>
                    <a:pt x="1515830" y="641810"/>
                    <a:pt x="1518377" y="661730"/>
                  </a:cubicBezTo>
                  <a:cubicBezTo>
                    <a:pt x="1520923" y="681726"/>
                    <a:pt x="1544779" y="698113"/>
                    <a:pt x="1571607" y="698113"/>
                  </a:cubicBezTo>
                  <a:cubicBezTo>
                    <a:pt x="1598434" y="698113"/>
                    <a:pt x="1617875" y="681726"/>
                    <a:pt x="1614989" y="661730"/>
                  </a:cubicBezTo>
                  <a:cubicBezTo>
                    <a:pt x="1612187" y="641810"/>
                    <a:pt x="1588331" y="625799"/>
                    <a:pt x="1561844" y="625799"/>
                  </a:cubicBezTo>
                  <a:close/>
                  <a:moveTo>
                    <a:pt x="738261" y="713147"/>
                  </a:moveTo>
                  <a:cubicBezTo>
                    <a:pt x="711349" y="713147"/>
                    <a:pt x="689361" y="729610"/>
                    <a:pt x="689191" y="750132"/>
                  </a:cubicBezTo>
                  <a:cubicBezTo>
                    <a:pt x="689021" y="770728"/>
                    <a:pt x="710839" y="787492"/>
                    <a:pt x="738176" y="787492"/>
                  </a:cubicBezTo>
                  <a:cubicBezTo>
                    <a:pt x="765428" y="787492"/>
                    <a:pt x="787416" y="770728"/>
                    <a:pt x="787246" y="750132"/>
                  </a:cubicBezTo>
                  <a:cubicBezTo>
                    <a:pt x="787077" y="729610"/>
                    <a:pt x="765258" y="713147"/>
                    <a:pt x="738261" y="713147"/>
                  </a:cubicBezTo>
                  <a:close/>
                  <a:moveTo>
                    <a:pt x="856607" y="713147"/>
                  </a:moveTo>
                  <a:cubicBezTo>
                    <a:pt x="829780" y="713147"/>
                    <a:pt x="808046" y="729610"/>
                    <a:pt x="808301" y="750132"/>
                  </a:cubicBezTo>
                  <a:cubicBezTo>
                    <a:pt x="808471" y="770728"/>
                    <a:pt x="830798" y="787492"/>
                    <a:pt x="857965" y="787492"/>
                  </a:cubicBezTo>
                  <a:cubicBezTo>
                    <a:pt x="885217" y="787492"/>
                    <a:pt x="906866" y="770728"/>
                    <a:pt x="906356" y="750132"/>
                  </a:cubicBezTo>
                  <a:cubicBezTo>
                    <a:pt x="905847" y="729610"/>
                    <a:pt x="883604" y="713147"/>
                    <a:pt x="856607" y="713147"/>
                  </a:cubicBezTo>
                  <a:close/>
                  <a:moveTo>
                    <a:pt x="976651" y="713147"/>
                  </a:moveTo>
                  <a:cubicBezTo>
                    <a:pt x="949654" y="713147"/>
                    <a:pt x="928345" y="729610"/>
                    <a:pt x="928939" y="750132"/>
                  </a:cubicBezTo>
                  <a:cubicBezTo>
                    <a:pt x="929618" y="770728"/>
                    <a:pt x="952201" y="787492"/>
                    <a:pt x="979452" y="787492"/>
                  </a:cubicBezTo>
                  <a:cubicBezTo>
                    <a:pt x="1006704" y="787492"/>
                    <a:pt x="1027928" y="770728"/>
                    <a:pt x="1026995" y="750132"/>
                  </a:cubicBezTo>
                  <a:cubicBezTo>
                    <a:pt x="1026061" y="729610"/>
                    <a:pt x="1003563" y="713147"/>
                    <a:pt x="976651" y="713147"/>
                  </a:cubicBezTo>
                  <a:close/>
                  <a:moveTo>
                    <a:pt x="1096610" y="713147"/>
                  </a:moveTo>
                  <a:cubicBezTo>
                    <a:pt x="1069783" y="713147"/>
                    <a:pt x="1048728" y="729610"/>
                    <a:pt x="1049747" y="750132"/>
                  </a:cubicBezTo>
                  <a:cubicBezTo>
                    <a:pt x="1050766" y="770728"/>
                    <a:pt x="1073688" y="787492"/>
                    <a:pt x="1100855" y="787492"/>
                  </a:cubicBezTo>
                  <a:cubicBezTo>
                    <a:pt x="1128107" y="787492"/>
                    <a:pt x="1149161" y="770728"/>
                    <a:pt x="1147803" y="750132"/>
                  </a:cubicBezTo>
                  <a:cubicBezTo>
                    <a:pt x="1146444" y="729610"/>
                    <a:pt x="1123522" y="713147"/>
                    <a:pt x="1096610" y="713147"/>
                  </a:cubicBezTo>
                  <a:close/>
                  <a:moveTo>
                    <a:pt x="1215041" y="713147"/>
                  </a:moveTo>
                  <a:cubicBezTo>
                    <a:pt x="1188213" y="713147"/>
                    <a:pt x="1167414" y="729610"/>
                    <a:pt x="1168857" y="750132"/>
                  </a:cubicBezTo>
                  <a:cubicBezTo>
                    <a:pt x="1170215" y="770728"/>
                    <a:pt x="1193562" y="787492"/>
                    <a:pt x="1220814" y="787492"/>
                  </a:cubicBezTo>
                  <a:cubicBezTo>
                    <a:pt x="1247981" y="787492"/>
                    <a:pt x="1268695" y="770728"/>
                    <a:pt x="1266997" y="750132"/>
                  </a:cubicBezTo>
                  <a:cubicBezTo>
                    <a:pt x="1265215" y="729610"/>
                    <a:pt x="1241868" y="713147"/>
                    <a:pt x="1215041" y="713147"/>
                  </a:cubicBezTo>
                  <a:close/>
                  <a:moveTo>
                    <a:pt x="1335085" y="713147"/>
                  </a:moveTo>
                  <a:cubicBezTo>
                    <a:pt x="1308087" y="713147"/>
                    <a:pt x="1287712" y="729610"/>
                    <a:pt x="1289580" y="750132"/>
                  </a:cubicBezTo>
                  <a:cubicBezTo>
                    <a:pt x="1291363" y="770728"/>
                    <a:pt x="1314964" y="787492"/>
                    <a:pt x="1342301" y="787492"/>
                  </a:cubicBezTo>
                  <a:cubicBezTo>
                    <a:pt x="1369468" y="787492"/>
                    <a:pt x="1389758" y="770728"/>
                    <a:pt x="1387636" y="750132"/>
                  </a:cubicBezTo>
                  <a:cubicBezTo>
                    <a:pt x="1385428" y="729610"/>
                    <a:pt x="1361912" y="713147"/>
                    <a:pt x="1335085" y="713147"/>
                  </a:cubicBezTo>
                  <a:close/>
                  <a:moveTo>
                    <a:pt x="1455044" y="713147"/>
                  </a:moveTo>
                  <a:cubicBezTo>
                    <a:pt x="1428131" y="713147"/>
                    <a:pt x="1408096" y="729610"/>
                    <a:pt x="1410303" y="750132"/>
                  </a:cubicBezTo>
                  <a:cubicBezTo>
                    <a:pt x="1412510" y="770728"/>
                    <a:pt x="1436451" y="787492"/>
                    <a:pt x="1463618" y="787492"/>
                  </a:cubicBezTo>
                  <a:cubicBezTo>
                    <a:pt x="1490870" y="787492"/>
                    <a:pt x="1510906" y="770728"/>
                    <a:pt x="1508359" y="750132"/>
                  </a:cubicBezTo>
                  <a:cubicBezTo>
                    <a:pt x="1505812" y="729610"/>
                    <a:pt x="1481956" y="713147"/>
                    <a:pt x="1455044" y="713147"/>
                  </a:cubicBezTo>
                  <a:close/>
                  <a:moveTo>
                    <a:pt x="737412" y="805232"/>
                  </a:moveTo>
                  <a:cubicBezTo>
                    <a:pt x="710075" y="805232"/>
                    <a:pt x="687747" y="822296"/>
                    <a:pt x="687578" y="843419"/>
                  </a:cubicBezTo>
                  <a:cubicBezTo>
                    <a:pt x="687408" y="864692"/>
                    <a:pt x="709651" y="881982"/>
                    <a:pt x="737327" y="881982"/>
                  </a:cubicBezTo>
                  <a:cubicBezTo>
                    <a:pt x="765003" y="881982"/>
                    <a:pt x="787246" y="864692"/>
                    <a:pt x="787077" y="843419"/>
                  </a:cubicBezTo>
                  <a:cubicBezTo>
                    <a:pt x="786992" y="822296"/>
                    <a:pt x="764749" y="805232"/>
                    <a:pt x="737412" y="805232"/>
                  </a:cubicBezTo>
                  <a:close/>
                  <a:moveTo>
                    <a:pt x="858899" y="805232"/>
                  </a:moveTo>
                  <a:cubicBezTo>
                    <a:pt x="831647" y="805232"/>
                    <a:pt x="809659" y="822296"/>
                    <a:pt x="809914" y="843419"/>
                  </a:cubicBezTo>
                  <a:cubicBezTo>
                    <a:pt x="810084" y="864692"/>
                    <a:pt x="832666" y="881982"/>
                    <a:pt x="860258" y="881982"/>
                  </a:cubicBezTo>
                  <a:cubicBezTo>
                    <a:pt x="888019" y="881982"/>
                    <a:pt x="909922" y="864692"/>
                    <a:pt x="909413" y="843419"/>
                  </a:cubicBezTo>
                  <a:cubicBezTo>
                    <a:pt x="908818" y="822296"/>
                    <a:pt x="886236" y="805232"/>
                    <a:pt x="858899" y="805232"/>
                  </a:cubicBezTo>
                  <a:close/>
                  <a:moveTo>
                    <a:pt x="980471" y="805232"/>
                  </a:moveTo>
                  <a:cubicBezTo>
                    <a:pt x="953134" y="805232"/>
                    <a:pt x="931486" y="822296"/>
                    <a:pt x="932165" y="843419"/>
                  </a:cubicBezTo>
                  <a:cubicBezTo>
                    <a:pt x="932759" y="864692"/>
                    <a:pt x="955766" y="881982"/>
                    <a:pt x="983443" y="881982"/>
                  </a:cubicBezTo>
                  <a:cubicBezTo>
                    <a:pt x="1011119" y="881982"/>
                    <a:pt x="1032598" y="864692"/>
                    <a:pt x="1031664" y="843419"/>
                  </a:cubicBezTo>
                  <a:cubicBezTo>
                    <a:pt x="1030730" y="822296"/>
                    <a:pt x="1007808" y="805232"/>
                    <a:pt x="980471" y="805232"/>
                  </a:cubicBezTo>
                  <a:close/>
                  <a:moveTo>
                    <a:pt x="1102043" y="805232"/>
                  </a:moveTo>
                  <a:cubicBezTo>
                    <a:pt x="1074707" y="805232"/>
                    <a:pt x="1053397" y="822296"/>
                    <a:pt x="1054501" y="843419"/>
                  </a:cubicBezTo>
                  <a:cubicBezTo>
                    <a:pt x="1055520" y="864692"/>
                    <a:pt x="1078782" y="881982"/>
                    <a:pt x="1106458" y="881982"/>
                  </a:cubicBezTo>
                  <a:cubicBezTo>
                    <a:pt x="1134134" y="881982"/>
                    <a:pt x="1155358" y="864692"/>
                    <a:pt x="1154000" y="843419"/>
                  </a:cubicBezTo>
                  <a:cubicBezTo>
                    <a:pt x="1152642" y="822296"/>
                    <a:pt x="1129380" y="805232"/>
                    <a:pt x="1102043" y="805232"/>
                  </a:cubicBezTo>
                  <a:close/>
                  <a:moveTo>
                    <a:pt x="1222087" y="805232"/>
                  </a:moveTo>
                  <a:cubicBezTo>
                    <a:pt x="1194750" y="805232"/>
                    <a:pt x="1173696" y="822296"/>
                    <a:pt x="1175139" y="843419"/>
                  </a:cubicBezTo>
                  <a:cubicBezTo>
                    <a:pt x="1176667" y="864692"/>
                    <a:pt x="1200354" y="881982"/>
                    <a:pt x="1227945" y="881982"/>
                  </a:cubicBezTo>
                  <a:cubicBezTo>
                    <a:pt x="1255536" y="881982"/>
                    <a:pt x="1276591" y="864692"/>
                    <a:pt x="1274808" y="843419"/>
                  </a:cubicBezTo>
                  <a:cubicBezTo>
                    <a:pt x="1272940" y="822296"/>
                    <a:pt x="1249339" y="805232"/>
                    <a:pt x="1222087" y="805232"/>
                  </a:cubicBezTo>
                  <a:close/>
                  <a:moveTo>
                    <a:pt x="1343574" y="805232"/>
                  </a:moveTo>
                  <a:cubicBezTo>
                    <a:pt x="1316238" y="805232"/>
                    <a:pt x="1295608" y="822296"/>
                    <a:pt x="1297475" y="843419"/>
                  </a:cubicBezTo>
                  <a:cubicBezTo>
                    <a:pt x="1299428" y="864692"/>
                    <a:pt x="1323284" y="881982"/>
                    <a:pt x="1350960" y="881982"/>
                  </a:cubicBezTo>
                  <a:cubicBezTo>
                    <a:pt x="1378637" y="881982"/>
                    <a:pt x="1399266" y="864692"/>
                    <a:pt x="1397059" y="843419"/>
                  </a:cubicBezTo>
                  <a:cubicBezTo>
                    <a:pt x="1394852" y="822296"/>
                    <a:pt x="1370911" y="805232"/>
                    <a:pt x="1343574" y="805232"/>
                  </a:cubicBezTo>
                  <a:close/>
                  <a:moveTo>
                    <a:pt x="1465146" y="805232"/>
                  </a:moveTo>
                  <a:cubicBezTo>
                    <a:pt x="1437894" y="805232"/>
                    <a:pt x="1417604" y="822296"/>
                    <a:pt x="1419896" y="843419"/>
                  </a:cubicBezTo>
                  <a:cubicBezTo>
                    <a:pt x="1422189" y="864692"/>
                    <a:pt x="1446469" y="881982"/>
                    <a:pt x="1474060" y="881982"/>
                  </a:cubicBezTo>
                  <a:cubicBezTo>
                    <a:pt x="1501737" y="881982"/>
                    <a:pt x="1521942" y="864692"/>
                    <a:pt x="1519310" y="843419"/>
                  </a:cubicBezTo>
                  <a:cubicBezTo>
                    <a:pt x="1516679" y="822296"/>
                    <a:pt x="1492398" y="805232"/>
                    <a:pt x="1465146" y="805232"/>
                  </a:cubicBezTo>
                  <a:close/>
                  <a:moveTo>
                    <a:pt x="861276" y="898970"/>
                  </a:moveTo>
                  <a:cubicBezTo>
                    <a:pt x="833600" y="898970"/>
                    <a:pt x="811272" y="916560"/>
                    <a:pt x="811442" y="938285"/>
                  </a:cubicBezTo>
                  <a:cubicBezTo>
                    <a:pt x="811697" y="960160"/>
                    <a:pt x="834619" y="978050"/>
                    <a:pt x="862720" y="978050"/>
                  </a:cubicBezTo>
                  <a:cubicBezTo>
                    <a:pt x="890820" y="978050"/>
                    <a:pt x="913063" y="960160"/>
                    <a:pt x="912469" y="938285"/>
                  </a:cubicBezTo>
                  <a:cubicBezTo>
                    <a:pt x="911960" y="916560"/>
                    <a:pt x="889037" y="898970"/>
                    <a:pt x="861276" y="898970"/>
                  </a:cubicBezTo>
                  <a:close/>
                  <a:moveTo>
                    <a:pt x="984376" y="898970"/>
                  </a:moveTo>
                  <a:cubicBezTo>
                    <a:pt x="956615" y="898970"/>
                    <a:pt x="934712" y="916560"/>
                    <a:pt x="935306" y="938285"/>
                  </a:cubicBezTo>
                  <a:cubicBezTo>
                    <a:pt x="935985" y="960160"/>
                    <a:pt x="959332" y="978050"/>
                    <a:pt x="987348" y="978050"/>
                  </a:cubicBezTo>
                  <a:cubicBezTo>
                    <a:pt x="1015449" y="978050"/>
                    <a:pt x="1037352" y="960160"/>
                    <a:pt x="1036333" y="938285"/>
                  </a:cubicBezTo>
                  <a:cubicBezTo>
                    <a:pt x="1035399" y="916560"/>
                    <a:pt x="1012138" y="898970"/>
                    <a:pt x="984376" y="898970"/>
                  </a:cubicBezTo>
                  <a:close/>
                  <a:moveTo>
                    <a:pt x="1107477" y="898970"/>
                  </a:moveTo>
                  <a:cubicBezTo>
                    <a:pt x="1079800" y="898970"/>
                    <a:pt x="1058152" y="916560"/>
                    <a:pt x="1059255" y="938285"/>
                  </a:cubicBezTo>
                  <a:cubicBezTo>
                    <a:pt x="1060359" y="960160"/>
                    <a:pt x="1084045" y="978050"/>
                    <a:pt x="1112061" y="978050"/>
                  </a:cubicBezTo>
                  <a:cubicBezTo>
                    <a:pt x="1140162" y="978050"/>
                    <a:pt x="1161726" y="960160"/>
                    <a:pt x="1160282" y="938285"/>
                  </a:cubicBezTo>
                  <a:cubicBezTo>
                    <a:pt x="1158839" y="916560"/>
                    <a:pt x="1135238" y="898970"/>
                    <a:pt x="1107477" y="898970"/>
                  </a:cubicBezTo>
                  <a:close/>
                  <a:moveTo>
                    <a:pt x="1230662" y="898970"/>
                  </a:moveTo>
                  <a:cubicBezTo>
                    <a:pt x="1202985" y="898970"/>
                    <a:pt x="1181676" y="916560"/>
                    <a:pt x="1183204" y="938285"/>
                  </a:cubicBezTo>
                  <a:cubicBezTo>
                    <a:pt x="1184648" y="960160"/>
                    <a:pt x="1208673" y="978050"/>
                    <a:pt x="1236774" y="978050"/>
                  </a:cubicBezTo>
                  <a:cubicBezTo>
                    <a:pt x="1264790" y="978050"/>
                    <a:pt x="1286099" y="960160"/>
                    <a:pt x="1284232" y="938285"/>
                  </a:cubicBezTo>
                  <a:cubicBezTo>
                    <a:pt x="1282364" y="916560"/>
                    <a:pt x="1258338" y="898970"/>
                    <a:pt x="1230662" y="898970"/>
                  </a:cubicBezTo>
                  <a:close/>
                  <a:moveTo>
                    <a:pt x="1352234" y="898970"/>
                  </a:moveTo>
                  <a:cubicBezTo>
                    <a:pt x="1324473" y="898970"/>
                    <a:pt x="1303503" y="916560"/>
                    <a:pt x="1305456" y="938285"/>
                  </a:cubicBezTo>
                  <a:cubicBezTo>
                    <a:pt x="1307408" y="960160"/>
                    <a:pt x="1331774" y="978050"/>
                    <a:pt x="1359790" y="978050"/>
                  </a:cubicBezTo>
                  <a:cubicBezTo>
                    <a:pt x="1387890" y="978050"/>
                    <a:pt x="1408860" y="960160"/>
                    <a:pt x="1406568" y="938285"/>
                  </a:cubicBezTo>
                  <a:cubicBezTo>
                    <a:pt x="1404275" y="916560"/>
                    <a:pt x="1379910" y="898970"/>
                    <a:pt x="1352234" y="898970"/>
                  </a:cubicBezTo>
                  <a:close/>
                  <a:moveTo>
                    <a:pt x="1475334" y="898970"/>
                  </a:moveTo>
                  <a:cubicBezTo>
                    <a:pt x="1447658" y="898970"/>
                    <a:pt x="1427028" y="916560"/>
                    <a:pt x="1429405" y="938285"/>
                  </a:cubicBezTo>
                  <a:cubicBezTo>
                    <a:pt x="1431782" y="960160"/>
                    <a:pt x="1456487" y="978050"/>
                    <a:pt x="1484503" y="978050"/>
                  </a:cubicBezTo>
                  <a:cubicBezTo>
                    <a:pt x="1512604" y="978050"/>
                    <a:pt x="1533064" y="960160"/>
                    <a:pt x="1530432" y="938285"/>
                  </a:cubicBezTo>
                  <a:cubicBezTo>
                    <a:pt x="1527715" y="916560"/>
                    <a:pt x="1503010" y="898970"/>
                    <a:pt x="1475334" y="898970"/>
                  </a:cubicBezTo>
                  <a:close/>
                  <a:moveTo>
                    <a:pt x="861955" y="995866"/>
                  </a:moveTo>
                  <a:cubicBezTo>
                    <a:pt x="833855" y="995866"/>
                    <a:pt x="811187" y="1013907"/>
                    <a:pt x="811442" y="1036383"/>
                  </a:cubicBezTo>
                  <a:cubicBezTo>
                    <a:pt x="811697" y="1058934"/>
                    <a:pt x="835043" y="1077351"/>
                    <a:pt x="863484" y="1077351"/>
                  </a:cubicBezTo>
                  <a:cubicBezTo>
                    <a:pt x="892009" y="1077351"/>
                    <a:pt x="914676" y="1058934"/>
                    <a:pt x="914082" y="1036383"/>
                  </a:cubicBezTo>
                  <a:cubicBezTo>
                    <a:pt x="913488" y="1013907"/>
                    <a:pt x="890141" y="995866"/>
                    <a:pt x="861955" y="995866"/>
                  </a:cubicBezTo>
                  <a:close/>
                  <a:moveTo>
                    <a:pt x="986669" y="995866"/>
                  </a:moveTo>
                  <a:cubicBezTo>
                    <a:pt x="958483" y="995866"/>
                    <a:pt x="936240" y="1013907"/>
                    <a:pt x="936919" y="1036383"/>
                  </a:cubicBezTo>
                  <a:cubicBezTo>
                    <a:pt x="937598" y="1058934"/>
                    <a:pt x="961285" y="1077351"/>
                    <a:pt x="989810" y="1077351"/>
                  </a:cubicBezTo>
                  <a:cubicBezTo>
                    <a:pt x="1018335" y="1077351"/>
                    <a:pt x="1040493" y="1058934"/>
                    <a:pt x="1039474" y="1036383"/>
                  </a:cubicBezTo>
                  <a:cubicBezTo>
                    <a:pt x="1038456" y="1013907"/>
                    <a:pt x="1014854" y="995866"/>
                    <a:pt x="986669" y="995866"/>
                  </a:cubicBezTo>
                  <a:close/>
                  <a:moveTo>
                    <a:pt x="1112995" y="995866"/>
                  </a:moveTo>
                  <a:cubicBezTo>
                    <a:pt x="1084894" y="995866"/>
                    <a:pt x="1062906" y="1013907"/>
                    <a:pt x="1064010" y="1036383"/>
                  </a:cubicBezTo>
                  <a:cubicBezTo>
                    <a:pt x="1065113" y="1058934"/>
                    <a:pt x="1089139" y="1077351"/>
                    <a:pt x="1117664" y="1077351"/>
                  </a:cubicBezTo>
                  <a:cubicBezTo>
                    <a:pt x="1146190" y="1077351"/>
                    <a:pt x="1168093" y="1058934"/>
                    <a:pt x="1166650" y="1036383"/>
                  </a:cubicBezTo>
                  <a:cubicBezTo>
                    <a:pt x="1165206" y="1013907"/>
                    <a:pt x="1141181" y="995866"/>
                    <a:pt x="1112995" y="995866"/>
                  </a:cubicBezTo>
                  <a:close/>
                  <a:moveTo>
                    <a:pt x="1237793" y="995866"/>
                  </a:moveTo>
                  <a:cubicBezTo>
                    <a:pt x="1209607" y="995866"/>
                    <a:pt x="1187959" y="1013907"/>
                    <a:pt x="1189487" y="1036383"/>
                  </a:cubicBezTo>
                  <a:cubicBezTo>
                    <a:pt x="1191100" y="1058934"/>
                    <a:pt x="1215550" y="1077351"/>
                    <a:pt x="1243990" y="1077351"/>
                  </a:cubicBezTo>
                  <a:cubicBezTo>
                    <a:pt x="1272431" y="1077351"/>
                    <a:pt x="1294080" y="1058934"/>
                    <a:pt x="1292127" y="1036383"/>
                  </a:cubicBezTo>
                  <a:cubicBezTo>
                    <a:pt x="1290259" y="1013907"/>
                    <a:pt x="1265809" y="995866"/>
                    <a:pt x="1237793" y="995866"/>
                  </a:cubicBezTo>
                  <a:close/>
                  <a:moveTo>
                    <a:pt x="1362421" y="995866"/>
                  </a:moveTo>
                  <a:cubicBezTo>
                    <a:pt x="1334236" y="995866"/>
                    <a:pt x="1313011" y="1013907"/>
                    <a:pt x="1315049" y="1036383"/>
                  </a:cubicBezTo>
                  <a:cubicBezTo>
                    <a:pt x="1317002" y="1058934"/>
                    <a:pt x="1341707" y="1077351"/>
                    <a:pt x="1370232" y="1077351"/>
                  </a:cubicBezTo>
                  <a:cubicBezTo>
                    <a:pt x="1398757" y="1077351"/>
                    <a:pt x="1419981" y="1058934"/>
                    <a:pt x="1417604" y="1036383"/>
                  </a:cubicBezTo>
                  <a:cubicBezTo>
                    <a:pt x="1415312" y="1013907"/>
                    <a:pt x="1390522" y="995866"/>
                    <a:pt x="1362421" y="995866"/>
                  </a:cubicBezTo>
                  <a:close/>
                  <a:moveTo>
                    <a:pt x="1487050" y="995866"/>
                  </a:moveTo>
                  <a:cubicBezTo>
                    <a:pt x="1458949" y="995866"/>
                    <a:pt x="1438064" y="1013907"/>
                    <a:pt x="1440526" y="1036383"/>
                  </a:cubicBezTo>
                  <a:cubicBezTo>
                    <a:pt x="1442903" y="1058934"/>
                    <a:pt x="1468033" y="1077351"/>
                    <a:pt x="1496473" y="1077351"/>
                  </a:cubicBezTo>
                  <a:cubicBezTo>
                    <a:pt x="1525083" y="1077351"/>
                    <a:pt x="1545883" y="1058934"/>
                    <a:pt x="1543081" y="1036383"/>
                  </a:cubicBezTo>
                  <a:cubicBezTo>
                    <a:pt x="1540280" y="1013907"/>
                    <a:pt x="1515235" y="995866"/>
                    <a:pt x="1487050" y="995866"/>
                  </a:cubicBezTo>
                  <a:close/>
                  <a:moveTo>
                    <a:pt x="738176" y="1095918"/>
                  </a:moveTo>
                  <a:cubicBezTo>
                    <a:pt x="709566" y="1095918"/>
                    <a:pt x="686219" y="1114636"/>
                    <a:pt x="686050" y="1137714"/>
                  </a:cubicBezTo>
                  <a:cubicBezTo>
                    <a:pt x="685795" y="1161092"/>
                    <a:pt x="709057" y="1180035"/>
                    <a:pt x="738091" y="1180035"/>
                  </a:cubicBezTo>
                  <a:cubicBezTo>
                    <a:pt x="767041" y="1180035"/>
                    <a:pt x="790388" y="1161092"/>
                    <a:pt x="790218" y="1137714"/>
                  </a:cubicBezTo>
                  <a:cubicBezTo>
                    <a:pt x="790048" y="1114636"/>
                    <a:pt x="766786" y="1095918"/>
                    <a:pt x="738176" y="1095918"/>
                  </a:cubicBezTo>
                  <a:close/>
                  <a:moveTo>
                    <a:pt x="864333" y="1095918"/>
                  </a:moveTo>
                  <a:cubicBezTo>
                    <a:pt x="835807" y="1095918"/>
                    <a:pt x="812800" y="1114636"/>
                    <a:pt x="813055" y="1137714"/>
                  </a:cubicBezTo>
                  <a:cubicBezTo>
                    <a:pt x="813310" y="1161092"/>
                    <a:pt x="836996" y="1180035"/>
                    <a:pt x="865946" y="1180035"/>
                  </a:cubicBezTo>
                  <a:cubicBezTo>
                    <a:pt x="894895" y="1180035"/>
                    <a:pt x="917902" y="1161092"/>
                    <a:pt x="917308" y="1137714"/>
                  </a:cubicBezTo>
                  <a:cubicBezTo>
                    <a:pt x="916629" y="1114636"/>
                    <a:pt x="893028" y="1095918"/>
                    <a:pt x="864333" y="1095918"/>
                  </a:cubicBezTo>
                  <a:close/>
                  <a:moveTo>
                    <a:pt x="990659" y="1095918"/>
                  </a:moveTo>
                  <a:cubicBezTo>
                    <a:pt x="962049" y="1095918"/>
                    <a:pt x="939381" y="1114636"/>
                    <a:pt x="940060" y="1137714"/>
                  </a:cubicBezTo>
                  <a:cubicBezTo>
                    <a:pt x="940824" y="1161092"/>
                    <a:pt x="964850" y="1180035"/>
                    <a:pt x="993800" y="1180035"/>
                  </a:cubicBezTo>
                  <a:cubicBezTo>
                    <a:pt x="1022835" y="1180035"/>
                    <a:pt x="1045332" y="1161092"/>
                    <a:pt x="1044229" y="1137714"/>
                  </a:cubicBezTo>
                  <a:cubicBezTo>
                    <a:pt x="1043210" y="1114636"/>
                    <a:pt x="1019269" y="1095918"/>
                    <a:pt x="990659" y="1095918"/>
                  </a:cubicBezTo>
                  <a:close/>
                  <a:moveTo>
                    <a:pt x="1118428" y="1095918"/>
                  </a:moveTo>
                  <a:cubicBezTo>
                    <a:pt x="1089903" y="1095918"/>
                    <a:pt x="1067575" y="1114636"/>
                    <a:pt x="1068764" y="1137714"/>
                  </a:cubicBezTo>
                  <a:cubicBezTo>
                    <a:pt x="1069952" y="1161092"/>
                    <a:pt x="1094403" y="1180035"/>
                    <a:pt x="1123352" y="1180035"/>
                  </a:cubicBezTo>
                  <a:cubicBezTo>
                    <a:pt x="1152302" y="1180035"/>
                    <a:pt x="1174545" y="1161092"/>
                    <a:pt x="1173017" y="1137714"/>
                  </a:cubicBezTo>
                  <a:cubicBezTo>
                    <a:pt x="1171489" y="1114636"/>
                    <a:pt x="1147038" y="1095918"/>
                    <a:pt x="1118428" y="1095918"/>
                  </a:cubicBezTo>
                  <a:close/>
                  <a:moveTo>
                    <a:pt x="1244839" y="1095918"/>
                  </a:moveTo>
                  <a:cubicBezTo>
                    <a:pt x="1216229" y="1095918"/>
                    <a:pt x="1194241" y="1114636"/>
                    <a:pt x="1195854" y="1137714"/>
                  </a:cubicBezTo>
                  <a:cubicBezTo>
                    <a:pt x="1197467" y="1161092"/>
                    <a:pt x="1222342" y="1180035"/>
                    <a:pt x="1251207" y="1180035"/>
                  </a:cubicBezTo>
                  <a:cubicBezTo>
                    <a:pt x="1280156" y="1180035"/>
                    <a:pt x="1302145" y="1161092"/>
                    <a:pt x="1300107" y="1137714"/>
                  </a:cubicBezTo>
                  <a:cubicBezTo>
                    <a:pt x="1298155" y="1114636"/>
                    <a:pt x="1273365" y="1095918"/>
                    <a:pt x="1244839" y="1095918"/>
                  </a:cubicBezTo>
                  <a:close/>
                  <a:moveTo>
                    <a:pt x="1372609" y="1095918"/>
                  </a:moveTo>
                  <a:cubicBezTo>
                    <a:pt x="1343999" y="1095918"/>
                    <a:pt x="1322520" y="1114636"/>
                    <a:pt x="1324557" y="1137714"/>
                  </a:cubicBezTo>
                  <a:cubicBezTo>
                    <a:pt x="1326595" y="1161092"/>
                    <a:pt x="1351724" y="1180035"/>
                    <a:pt x="1380759" y="1180035"/>
                  </a:cubicBezTo>
                  <a:cubicBezTo>
                    <a:pt x="1409624" y="1180035"/>
                    <a:pt x="1431188" y="1161092"/>
                    <a:pt x="1428726" y="1137714"/>
                  </a:cubicBezTo>
                  <a:cubicBezTo>
                    <a:pt x="1426349" y="1114636"/>
                    <a:pt x="1401219" y="1095918"/>
                    <a:pt x="1372609" y="1095918"/>
                  </a:cubicBezTo>
                  <a:close/>
                  <a:moveTo>
                    <a:pt x="1498850" y="1095918"/>
                  </a:moveTo>
                  <a:cubicBezTo>
                    <a:pt x="1470325" y="1095918"/>
                    <a:pt x="1449101" y="1114636"/>
                    <a:pt x="1451648" y="1137714"/>
                  </a:cubicBezTo>
                  <a:cubicBezTo>
                    <a:pt x="1454110" y="1161092"/>
                    <a:pt x="1479664" y="1180035"/>
                    <a:pt x="1508613" y="1180035"/>
                  </a:cubicBezTo>
                  <a:cubicBezTo>
                    <a:pt x="1537563" y="1180035"/>
                    <a:pt x="1558702" y="1161092"/>
                    <a:pt x="1555816" y="1137714"/>
                  </a:cubicBezTo>
                  <a:cubicBezTo>
                    <a:pt x="1552929" y="1114636"/>
                    <a:pt x="1527460" y="1095918"/>
                    <a:pt x="1498850" y="1095918"/>
                  </a:cubicBezTo>
                  <a:close/>
                  <a:moveTo>
                    <a:pt x="1753116" y="1095918"/>
                  </a:moveTo>
                  <a:cubicBezTo>
                    <a:pt x="1724506" y="1095918"/>
                    <a:pt x="1704046" y="1114636"/>
                    <a:pt x="1707441" y="1137714"/>
                  </a:cubicBezTo>
                  <a:cubicBezTo>
                    <a:pt x="1710922" y="1161092"/>
                    <a:pt x="1737155" y="1180035"/>
                    <a:pt x="1766190" y="1180035"/>
                  </a:cubicBezTo>
                  <a:cubicBezTo>
                    <a:pt x="1795055" y="1180035"/>
                    <a:pt x="1815515" y="1161092"/>
                    <a:pt x="1811695" y="1137714"/>
                  </a:cubicBezTo>
                  <a:cubicBezTo>
                    <a:pt x="1807959" y="1114636"/>
                    <a:pt x="1781641" y="1095918"/>
                    <a:pt x="1753116" y="1095918"/>
                  </a:cubicBezTo>
                  <a:close/>
                  <a:moveTo>
                    <a:pt x="866710" y="1199128"/>
                  </a:moveTo>
                  <a:cubicBezTo>
                    <a:pt x="837760" y="1199128"/>
                    <a:pt x="814413" y="1218372"/>
                    <a:pt x="814668" y="1242277"/>
                  </a:cubicBezTo>
                  <a:cubicBezTo>
                    <a:pt x="814923" y="1266331"/>
                    <a:pt x="838948" y="1285951"/>
                    <a:pt x="868323" y="1285951"/>
                  </a:cubicBezTo>
                  <a:cubicBezTo>
                    <a:pt x="897782" y="1285951"/>
                    <a:pt x="921128" y="1266331"/>
                    <a:pt x="920534" y="1242277"/>
                  </a:cubicBezTo>
                  <a:cubicBezTo>
                    <a:pt x="919855" y="1218372"/>
                    <a:pt x="895829" y="1199128"/>
                    <a:pt x="866710" y="1199128"/>
                  </a:cubicBezTo>
                  <a:close/>
                  <a:moveTo>
                    <a:pt x="994564" y="1199128"/>
                  </a:moveTo>
                  <a:cubicBezTo>
                    <a:pt x="965529" y="1199128"/>
                    <a:pt x="942522" y="1218372"/>
                    <a:pt x="943286" y="1242277"/>
                  </a:cubicBezTo>
                  <a:cubicBezTo>
                    <a:pt x="943966" y="1266331"/>
                    <a:pt x="968416" y="1285951"/>
                    <a:pt x="997875" y="1285951"/>
                  </a:cubicBezTo>
                  <a:cubicBezTo>
                    <a:pt x="1027334" y="1285951"/>
                    <a:pt x="1050256" y="1266331"/>
                    <a:pt x="1049153" y="1242277"/>
                  </a:cubicBezTo>
                  <a:cubicBezTo>
                    <a:pt x="1048049" y="1218372"/>
                    <a:pt x="1023599" y="1199128"/>
                    <a:pt x="994564" y="1199128"/>
                  </a:cubicBezTo>
                  <a:close/>
                  <a:moveTo>
                    <a:pt x="1124031" y="1199128"/>
                  </a:moveTo>
                  <a:cubicBezTo>
                    <a:pt x="1094997" y="1199128"/>
                    <a:pt x="1072329" y="1218372"/>
                    <a:pt x="1073518" y="1242277"/>
                  </a:cubicBezTo>
                  <a:cubicBezTo>
                    <a:pt x="1074707" y="1266331"/>
                    <a:pt x="1099581" y="1285951"/>
                    <a:pt x="1128955" y="1285951"/>
                  </a:cubicBezTo>
                  <a:cubicBezTo>
                    <a:pt x="1158415" y="1285951"/>
                    <a:pt x="1180997" y="1266331"/>
                    <a:pt x="1179469" y="1242277"/>
                  </a:cubicBezTo>
                  <a:cubicBezTo>
                    <a:pt x="1177856" y="1218372"/>
                    <a:pt x="1153066" y="1199128"/>
                    <a:pt x="1124031" y="1199128"/>
                  </a:cubicBezTo>
                  <a:close/>
                  <a:moveTo>
                    <a:pt x="1253499" y="1199128"/>
                  </a:moveTo>
                  <a:cubicBezTo>
                    <a:pt x="1224464" y="1199128"/>
                    <a:pt x="1202136" y="1218372"/>
                    <a:pt x="1203834" y="1242277"/>
                  </a:cubicBezTo>
                  <a:cubicBezTo>
                    <a:pt x="1205447" y="1266331"/>
                    <a:pt x="1230747" y="1285951"/>
                    <a:pt x="1260121" y="1285951"/>
                  </a:cubicBezTo>
                  <a:cubicBezTo>
                    <a:pt x="1289495" y="1285951"/>
                    <a:pt x="1311738" y="1266331"/>
                    <a:pt x="1309701" y="1242277"/>
                  </a:cubicBezTo>
                  <a:cubicBezTo>
                    <a:pt x="1307663" y="1218372"/>
                    <a:pt x="1282449" y="1199128"/>
                    <a:pt x="1253499" y="1199128"/>
                  </a:cubicBezTo>
                  <a:close/>
                  <a:moveTo>
                    <a:pt x="1381268" y="1199128"/>
                  </a:moveTo>
                  <a:cubicBezTo>
                    <a:pt x="1352234" y="1199128"/>
                    <a:pt x="1330330" y="1218372"/>
                    <a:pt x="1332453" y="1242277"/>
                  </a:cubicBezTo>
                  <a:cubicBezTo>
                    <a:pt x="1334575" y="1266331"/>
                    <a:pt x="1360214" y="1285951"/>
                    <a:pt x="1389673" y="1285951"/>
                  </a:cubicBezTo>
                  <a:cubicBezTo>
                    <a:pt x="1419047" y="1285951"/>
                    <a:pt x="1440866" y="1266331"/>
                    <a:pt x="1438404" y="1242277"/>
                  </a:cubicBezTo>
                  <a:cubicBezTo>
                    <a:pt x="1435857" y="1218372"/>
                    <a:pt x="1410303" y="1199128"/>
                    <a:pt x="1381268" y="1199128"/>
                  </a:cubicBezTo>
                  <a:close/>
                  <a:moveTo>
                    <a:pt x="1640203" y="1199128"/>
                  </a:moveTo>
                  <a:cubicBezTo>
                    <a:pt x="1611169" y="1199128"/>
                    <a:pt x="1590029" y="1218372"/>
                    <a:pt x="1593086" y="1242277"/>
                  </a:cubicBezTo>
                  <a:cubicBezTo>
                    <a:pt x="1596142" y="1266331"/>
                    <a:pt x="1622545" y="1285951"/>
                    <a:pt x="1651919" y="1285951"/>
                  </a:cubicBezTo>
                  <a:cubicBezTo>
                    <a:pt x="1681293" y="1285951"/>
                    <a:pt x="1702433" y="1266331"/>
                    <a:pt x="1698952" y="1242277"/>
                  </a:cubicBezTo>
                  <a:cubicBezTo>
                    <a:pt x="1695556" y="1218372"/>
                    <a:pt x="1669238" y="1199128"/>
                    <a:pt x="1640203" y="1199128"/>
                  </a:cubicBezTo>
                  <a:close/>
                  <a:moveTo>
                    <a:pt x="1768058" y="1199128"/>
                  </a:moveTo>
                  <a:cubicBezTo>
                    <a:pt x="1738938" y="1199128"/>
                    <a:pt x="1718223" y="1218372"/>
                    <a:pt x="1721789" y="1242277"/>
                  </a:cubicBezTo>
                  <a:cubicBezTo>
                    <a:pt x="1725355" y="1266331"/>
                    <a:pt x="1752097" y="1285951"/>
                    <a:pt x="1781556" y="1285951"/>
                  </a:cubicBezTo>
                  <a:cubicBezTo>
                    <a:pt x="1810930" y="1285951"/>
                    <a:pt x="1831560" y="1266331"/>
                    <a:pt x="1827655" y="1242277"/>
                  </a:cubicBezTo>
                  <a:cubicBezTo>
                    <a:pt x="1823750" y="1218372"/>
                    <a:pt x="1797007" y="1199128"/>
                    <a:pt x="1768058" y="1199128"/>
                  </a:cubicBezTo>
                  <a:close/>
                  <a:moveTo>
                    <a:pt x="867559" y="1303992"/>
                  </a:moveTo>
                  <a:cubicBezTo>
                    <a:pt x="838099" y="1303992"/>
                    <a:pt x="814413" y="1323837"/>
                    <a:pt x="814668" y="1348493"/>
                  </a:cubicBezTo>
                  <a:cubicBezTo>
                    <a:pt x="814923" y="1373375"/>
                    <a:pt x="839373" y="1393596"/>
                    <a:pt x="869257" y="1393596"/>
                  </a:cubicBezTo>
                  <a:cubicBezTo>
                    <a:pt x="899225" y="1393596"/>
                    <a:pt x="922911" y="1373375"/>
                    <a:pt x="922232" y="1348493"/>
                  </a:cubicBezTo>
                  <a:cubicBezTo>
                    <a:pt x="921638" y="1323837"/>
                    <a:pt x="897103" y="1303992"/>
                    <a:pt x="867559" y="1303992"/>
                  </a:cubicBezTo>
                  <a:close/>
                  <a:moveTo>
                    <a:pt x="998639" y="1303992"/>
                  </a:moveTo>
                  <a:cubicBezTo>
                    <a:pt x="969095" y="1303992"/>
                    <a:pt x="945748" y="1323837"/>
                    <a:pt x="946428" y="1348493"/>
                  </a:cubicBezTo>
                  <a:cubicBezTo>
                    <a:pt x="947192" y="1373375"/>
                    <a:pt x="972066" y="1393596"/>
                    <a:pt x="1001950" y="1393596"/>
                  </a:cubicBezTo>
                  <a:cubicBezTo>
                    <a:pt x="1031919" y="1393596"/>
                    <a:pt x="1055180" y="1373375"/>
                    <a:pt x="1054077" y="1348493"/>
                  </a:cubicBezTo>
                  <a:cubicBezTo>
                    <a:pt x="1052888" y="1323837"/>
                    <a:pt x="1028098" y="1303992"/>
                    <a:pt x="998639" y="1303992"/>
                  </a:cubicBezTo>
                  <a:close/>
                  <a:moveTo>
                    <a:pt x="1129550" y="1303992"/>
                  </a:moveTo>
                  <a:cubicBezTo>
                    <a:pt x="1100091" y="1303992"/>
                    <a:pt x="1077084" y="1323837"/>
                    <a:pt x="1078272" y="1348493"/>
                  </a:cubicBezTo>
                  <a:cubicBezTo>
                    <a:pt x="1079546" y="1373375"/>
                    <a:pt x="1104845" y="1393596"/>
                    <a:pt x="1134644" y="1393596"/>
                  </a:cubicBezTo>
                  <a:cubicBezTo>
                    <a:pt x="1164612" y="1393596"/>
                    <a:pt x="1187534" y="1373375"/>
                    <a:pt x="1185921" y="1348493"/>
                  </a:cubicBezTo>
                  <a:cubicBezTo>
                    <a:pt x="1184308" y="1323837"/>
                    <a:pt x="1159094" y="1303992"/>
                    <a:pt x="1129550" y="1303992"/>
                  </a:cubicBezTo>
                  <a:close/>
                  <a:moveTo>
                    <a:pt x="1260545" y="1303992"/>
                  </a:moveTo>
                  <a:cubicBezTo>
                    <a:pt x="1231086" y="1303992"/>
                    <a:pt x="1208504" y="1323837"/>
                    <a:pt x="1210117" y="1348493"/>
                  </a:cubicBezTo>
                  <a:cubicBezTo>
                    <a:pt x="1211900" y="1373375"/>
                    <a:pt x="1237623" y="1393596"/>
                    <a:pt x="1267507" y="1393596"/>
                  </a:cubicBezTo>
                  <a:cubicBezTo>
                    <a:pt x="1297306" y="1393596"/>
                    <a:pt x="1319888" y="1373375"/>
                    <a:pt x="1317766" y="1348493"/>
                  </a:cubicBezTo>
                  <a:cubicBezTo>
                    <a:pt x="1315728" y="1323837"/>
                    <a:pt x="1290004" y="1303992"/>
                    <a:pt x="1260545" y="1303992"/>
                  </a:cubicBezTo>
                  <a:close/>
                  <a:moveTo>
                    <a:pt x="1653532" y="1303992"/>
                  </a:moveTo>
                  <a:cubicBezTo>
                    <a:pt x="1624073" y="1303992"/>
                    <a:pt x="1602594" y="1323837"/>
                    <a:pt x="1605735" y="1348493"/>
                  </a:cubicBezTo>
                  <a:cubicBezTo>
                    <a:pt x="1608961" y="1373375"/>
                    <a:pt x="1635789" y="1393596"/>
                    <a:pt x="1665672" y="1393596"/>
                  </a:cubicBezTo>
                  <a:cubicBezTo>
                    <a:pt x="1695556" y="1393596"/>
                    <a:pt x="1716950" y="1373375"/>
                    <a:pt x="1713384" y="1348493"/>
                  </a:cubicBezTo>
                  <a:cubicBezTo>
                    <a:pt x="1709903" y="1323837"/>
                    <a:pt x="1683076" y="1303992"/>
                    <a:pt x="1653532" y="1303992"/>
                  </a:cubicBezTo>
                  <a:close/>
                  <a:moveTo>
                    <a:pt x="870021" y="1415170"/>
                  </a:moveTo>
                  <a:cubicBezTo>
                    <a:pt x="840052" y="1415170"/>
                    <a:pt x="815941" y="1435616"/>
                    <a:pt x="816196" y="1461175"/>
                  </a:cubicBezTo>
                  <a:cubicBezTo>
                    <a:pt x="816536" y="1486883"/>
                    <a:pt x="841410" y="1507781"/>
                    <a:pt x="871719" y="1507781"/>
                  </a:cubicBezTo>
                  <a:cubicBezTo>
                    <a:pt x="902196" y="1507781"/>
                    <a:pt x="926307" y="1486883"/>
                    <a:pt x="925628" y="1461175"/>
                  </a:cubicBezTo>
                  <a:cubicBezTo>
                    <a:pt x="924949" y="1435616"/>
                    <a:pt x="900074" y="1415170"/>
                    <a:pt x="870021" y="1415170"/>
                  </a:cubicBezTo>
                  <a:close/>
                  <a:moveTo>
                    <a:pt x="1002629" y="1415170"/>
                  </a:moveTo>
                  <a:cubicBezTo>
                    <a:pt x="972576" y="1415170"/>
                    <a:pt x="948890" y="1435616"/>
                    <a:pt x="949654" y="1461175"/>
                  </a:cubicBezTo>
                  <a:cubicBezTo>
                    <a:pt x="950418" y="1486883"/>
                    <a:pt x="975632" y="1507781"/>
                    <a:pt x="1006110" y="1507781"/>
                  </a:cubicBezTo>
                  <a:cubicBezTo>
                    <a:pt x="1036503" y="1507781"/>
                    <a:pt x="1060104" y="1486883"/>
                    <a:pt x="1058916" y="1461175"/>
                  </a:cubicBezTo>
                  <a:cubicBezTo>
                    <a:pt x="1057812" y="1435616"/>
                    <a:pt x="1032598" y="1415170"/>
                    <a:pt x="1002629" y="1415170"/>
                  </a:cubicBezTo>
                  <a:close/>
                  <a:moveTo>
                    <a:pt x="1136681" y="1415170"/>
                  </a:moveTo>
                  <a:cubicBezTo>
                    <a:pt x="1106713" y="1415170"/>
                    <a:pt x="1083366" y="1435616"/>
                    <a:pt x="1084639" y="1461175"/>
                  </a:cubicBezTo>
                  <a:cubicBezTo>
                    <a:pt x="1085913" y="1486883"/>
                    <a:pt x="1111637" y="1507781"/>
                    <a:pt x="1142030" y="1507781"/>
                  </a:cubicBezTo>
                  <a:cubicBezTo>
                    <a:pt x="1172423" y="1507781"/>
                    <a:pt x="1195684" y="1486883"/>
                    <a:pt x="1194071" y="1461175"/>
                  </a:cubicBezTo>
                  <a:cubicBezTo>
                    <a:pt x="1192373" y="1435616"/>
                    <a:pt x="1166735" y="1415170"/>
                    <a:pt x="1136681" y="1415170"/>
                  </a:cubicBezTo>
                  <a:close/>
                  <a:moveTo>
                    <a:pt x="1269290" y="1415170"/>
                  </a:moveTo>
                  <a:cubicBezTo>
                    <a:pt x="1239321" y="1415170"/>
                    <a:pt x="1216314" y="1435616"/>
                    <a:pt x="1218097" y="1461175"/>
                  </a:cubicBezTo>
                  <a:cubicBezTo>
                    <a:pt x="1219880" y="1486883"/>
                    <a:pt x="1246028" y="1507781"/>
                    <a:pt x="1276421" y="1507781"/>
                  </a:cubicBezTo>
                  <a:cubicBezTo>
                    <a:pt x="1306729" y="1507781"/>
                    <a:pt x="1329736" y="1486883"/>
                    <a:pt x="1327529" y="1461175"/>
                  </a:cubicBezTo>
                  <a:cubicBezTo>
                    <a:pt x="1325321" y="1435616"/>
                    <a:pt x="1299173" y="1415170"/>
                    <a:pt x="1269290" y="1415170"/>
                  </a:cubicBezTo>
                  <a:close/>
                  <a:moveTo>
                    <a:pt x="1008232" y="1527927"/>
                  </a:moveTo>
                  <a:cubicBezTo>
                    <a:pt x="977755" y="1527927"/>
                    <a:pt x="953644" y="1549125"/>
                    <a:pt x="954408" y="1575510"/>
                  </a:cubicBezTo>
                  <a:cubicBezTo>
                    <a:pt x="955172" y="1602045"/>
                    <a:pt x="980896" y="1623695"/>
                    <a:pt x="1011883" y="1623695"/>
                  </a:cubicBezTo>
                  <a:cubicBezTo>
                    <a:pt x="1042785" y="1623695"/>
                    <a:pt x="1066811" y="1602045"/>
                    <a:pt x="1065623" y="1575510"/>
                  </a:cubicBezTo>
                  <a:cubicBezTo>
                    <a:pt x="1064349" y="1549125"/>
                    <a:pt x="1038710" y="1527927"/>
                    <a:pt x="1008232" y="1527927"/>
                  </a:cubicBezTo>
                  <a:close/>
                  <a:moveTo>
                    <a:pt x="1142284" y="1527927"/>
                  </a:moveTo>
                  <a:cubicBezTo>
                    <a:pt x="1111806" y="1527927"/>
                    <a:pt x="1088120" y="1549125"/>
                    <a:pt x="1089394" y="1575510"/>
                  </a:cubicBezTo>
                  <a:cubicBezTo>
                    <a:pt x="1090752" y="1602045"/>
                    <a:pt x="1116900" y="1623695"/>
                    <a:pt x="1147803" y="1623695"/>
                  </a:cubicBezTo>
                  <a:cubicBezTo>
                    <a:pt x="1178705" y="1623695"/>
                    <a:pt x="1202391" y="1602045"/>
                    <a:pt x="1200608" y="1575510"/>
                  </a:cubicBezTo>
                  <a:cubicBezTo>
                    <a:pt x="1198910" y="1549125"/>
                    <a:pt x="1172762" y="1527927"/>
                    <a:pt x="1142284" y="1527927"/>
                  </a:cubicBezTo>
                  <a:close/>
                </a:path>
              </a:pathLst>
            </a:custGeom>
            <a:solidFill>
              <a:srgbClr val="F79646">
                <a:alpha val="2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CustomShape 6"/>
            <p:cNvSpPr/>
            <p:nvPr/>
          </p:nvSpPr>
          <p:spPr>
            <a:xfrm>
              <a:off x="8733960" y="4612680"/>
              <a:ext cx="1497600" cy="1001160"/>
            </a:xfrm>
            <a:custGeom>
              <a:avLst/>
              <a:gdLst/>
              <a:ahLst/>
              <a:cxnLst/>
              <a:rect l="l" t="t" r="r" b="b"/>
              <a:pathLst>
                <a:path w="1497965" h="1001395">
                  <a:moveTo>
                    <a:pt x="404554" y="0"/>
                  </a:moveTo>
                  <a:cubicBezTo>
                    <a:pt x="376453" y="0"/>
                    <a:pt x="362718" y="18080"/>
                    <a:pt x="373930" y="40519"/>
                  </a:cubicBezTo>
                  <a:cubicBezTo>
                    <a:pt x="385142" y="63097"/>
                    <a:pt x="417378" y="81502"/>
                    <a:pt x="445829" y="81502"/>
                  </a:cubicBezTo>
                  <a:cubicBezTo>
                    <a:pt x="474491" y="81502"/>
                    <a:pt x="488085" y="63097"/>
                    <a:pt x="476523" y="40519"/>
                  </a:cubicBezTo>
                  <a:cubicBezTo>
                    <a:pt x="464960" y="18080"/>
                    <a:pt x="432795" y="0"/>
                    <a:pt x="404554" y="0"/>
                  </a:cubicBezTo>
                  <a:close/>
                  <a:moveTo>
                    <a:pt x="654518" y="0"/>
                  </a:moveTo>
                  <a:cubicBezTo>
                    <a:pt x="626417" y="0"/>
                    <a:pt x="613313" y="18080"/>
                    <a:pt x="625366" y="40519"/>
                  </a:cubicBezTo>
                  <a:cubicBezTo>
                    <a:pt x="637490" y="63097"/>
                    <a:pt x="670566" y="81502"/>
                    <a:pt x="699017" y="81502"/>
                  </a:cubicBezTo>
                  <a:cubicBezTo>
                    <a:pt x="727609" y="81502"/>
                    <a:pt x="740573" y="63097"/>
                    <a:pt x="728029" y="40519"/>
                  </a:cubicBezTo>
                  <a:cubicBezTo>
                    <a:pt x="715625" y="18080"/>
                    <a:pt x="682759" y="0"/>
                    <a:pt x="654518" y="0"/>
                  </a:cubicBezTo>
                  <a:close/>
                  <a:moveTo>
                    <a:pt x="202802" y="100000"/>
                  </a:moveTo>
                  <a:cubicBezTo>
                    <a:pt x="174141" y="100000"/>
                    <a:pt x="159565" y="118730"/>
                    <a:pt x="170216" y="141817"/>
                  </a:cubicBezTo>
                  <a:cubicBezTo>
                    <a:pt x="180938" y="165183"/>
                    <a:pt x="213104" y="184099"/>
                    <a:pt x="242115" y="184099"/>
                  </a:cubicBezTo>
                  <a:cubicBezTo>
                    <a:pt x="271057" y="184099"/>
                    <a:pt x="285493" y="165183"/>
                    <a:pt x="274421" y="141817"/>
                  </a:cubicBezTo>
                  <a:cubicBezTo>
                    <a:pt x="263419" y="118730"/>
                    <a:pt x="231324" y="100000"/>
                    <a:pt x="202802" y="100000"/>
                  </a:cubicBezTo>
                  <a:close/>
                  <a:moveTo>
                    <a:pt x="329221" y="100000"/>
                  </a:moveTo>
                  <a:cubicBezTo>
                    <a:pt x="300700" y="100000"/>
                    <a:pt x="286474" y="118730"/>
                    <a:pt x="297546" y="141817"/>
                  </a:cubicBezTo>
                  <a:cubicBezTo>
                    <a:pt x="308759" y="165183"/>
                    <a:pt x="341274" y="184099"/>
                    <a:pt x="370216" y="184099"/>
                  </a:cubicBezTo>
                  <a:cubicBezTo>
                    <a:pt x="399228" y="184099"/>
                    <a:pt x="413383" y="165183"/>
                    <a:pt x="401821" y="141817"/>
                  </a:cubicBezTo>
                  <a:cubicBezTo>
                    <a:pt x="390328" y="118730"/>
                    <a:pt x="357883" y="100000"/>
                    <a:pt x="329221" y="100000"/>
                  </a:cubicBezTo>
                  <a:close/>
                  <a:moveTo>
                    <a:pt x="455710" y="100000"/>
                  </a:moveTo>
                  <a:cubicBezTo>
                    <a:pt x="427119" y="100000"/>
                    <a:pt x="413313" y="118730"/>
                    <a:pt x="424876" y="141817"/>
                  </a:cubicBezTo>
                  <a:cubicBezTo>
                    <a:pt x="436509" y="165183"/>
                    <a:pt x="469375" y="184099"/>
                    <a:pt x="498387" y="184099"/>
                  </a:cubicBezTo>
                  <a:cubicBezTo>
                    <a:pt x="527399" y="184099"/>
                    <a:pt x="541134" y="165183"/>
                    <a:pt x="529151" y="141817"/>
                  </a:cubicBezTo>
                  <a:cubicBezTo>
                    <a:pt x="517238" y="118730"/>
                    <a:pt x="484441" y="100000"/>
                    <a:pt x="455710" y="100000"/>
                  </a:cubicBezTo>
                  <a:close/>
                  <a:moveTo>
                    <a:pt x="582269" y="100000"/>
                  </a:moveTo>
                  <a:cubicBezTo>
                    <a:pt x="553607" y="100000"/>
                    <a:pt x="540223" y="118730"/>
                    <a:pt x="552206" y="141817"/>
                  </a:cubicBezTo>
                  <a:cubicBezTo>
                    <a:pt x="564329" y="165183"/>
                    <a:pt x="597476" y="184099"/>
                    <a:pt x="626558" y="184099"/>
                  </a:cubicBezTo>
                  <a:cubicBezTo>
                    <a:pt x="655499" y="184099"/>
                    <a:pt x="668884" y="165183"/>
                    <a:pt x="656410" y="141817"/>
                  </a:cubicBezTo>
                  <a:cubicBezTo>
                    <a:pt x="644077" y="118730"/>
                    <a:pt x="610930" y="100000"/>
                    <a:pt x="582269" y="100000"/>
                  </a:cubicBezTo>
                  <a:close/>
                  <a:moveTo>
                    <a:pt x="708828" y="100000"/>
                  </a:moveTo>
                  <a:cubicBezTo>
                    <a:pt x="680237" y="100000"/>
                    <a:pt x="667132" y="118730"/>
                    <a:pt x="679606" y="141817"/>
                  </a:cubicBezTo>
                  <a:cubicBezTo>
                    <a:pt x="692150" y="165183"/>
                    <a:pt x="725787" y="184099"/>
                    <a:pt x="754728" y="184099"/>
                  </a:cubicBezTo>
                  <a:cubicBezTo>
                    <a:pt x="783740" y="184099"/>
                    <a:pt x="796704" y="165183"/>
                    <a:pt x="783810" y="141817"/>
                  </a:cubicBezTo>
                  <a:cubicBezTo>
                    <a:pt x="771056" y="118730"/>
                    <a:pt x="737489" y="100000"/>
                    <a:pt x="708828" y="100000"/>
                  </a:cubicBezTo>
                  <a:close/>
                  <a:moveTo>
                    <a:pt x="836999" y="100000"/>
                  </a:moveTo>
                  <a:cubicBezTo>
                    <a:pt x="808337" y="100000"/>
                    <a:pt x="795653" y="118730"/>
                    <a:pt x="808547" y="141817"/>
                  </a:cubicBezTo>
                  <a:cubicBezTo>
                    <a:pt x="821512" y="165183"/>
                    <a:pt x="855499" y="184099"/>
                    <a:pt x="884511" y="184099"/>
                  </a:cubicBezTo>
                  <a:cubicBezTo>
                    <a:pt x="913523" y="184099"/>
                    <a:pt x="926066" y="165183"/>
                    <a:pt x="912682" y="141817"/>
                  </a:cubicBezTo>
                  <a:cubicBezTo>
                    <a:pt x="899437" y="118730"/>
                    <a:pt x="865590" y="100000"/>
                    <a:pt x="836999" y="100000"/>
                  </a:cubicBezTo>
                  <a:close/>
                  <a:moveTo>
                    <a:pt x="121163" y="203199"/>
                  </a:moveTo>
                  <a:cubicBezTo>
                    <a:pt x="92011" y="203199"/>
                    <a:pt x="77014" y="222393"/>
                    <a:pt x="87526" y="246315"/>
                  </a:cubicBezTo>
                  <a:cubicBezTo>
                    <a:pt x="98107" y="270330"/>
                    <a:pt x="130553" y="289940"/>
                    <a:pt x="160055" y="289940"/>
                  </a:cubicBezTo>
                  <a:cubicBezTo>
                    <a:pt x="189418" y="289940"/>
                    <a:pt x="204414" y="270330"/>
                    <a:pt x="193412" y="246315"/>
                  </a:cubicBezTo>
                  <a:cubicBezTo>
                    <a:pt x="182550" y="222393"/>
                    <a:pt x="150174" y="203199"/>
                    <a:pt x="121163" y="203199"/>
                  </a:cubicBezTo>
                  <a:close/>
                  <a:moveTo>
                    <a:pt x="250735" y="203199"/>
                  </a:moveTo>
                  <a:cubicBezTo>
                    <a:pt x="221653" y="203199"/>
                    <a:pt x="207007" y="222393"/>
                    <a:pt x="218009" y="246315"/>
                  </a:cubicBezTo>
                  <a:cubicBezTo>
                    <a:pt x="229081" y="270330"/>
                    <a:pt x="261947" y="289940"/>
                    <a:pt x="291379" y="289940"/>
                  </a:cubicBezTo>
                  <a:cubicBezTo>
                    <a:pt x="320812" y="289940"/>
                    <a:pt x="335388" y="270330"/>
                    <a:pt x="323965" y="246315"/>
                  </a:cubicBezTo>
                  <a:cubicBezTo>
                    <a:pt x="312543" y="222393"/>
                    <a:pt x="279817" y="203199"/>
                    <a:pt x="250735" y="203199"/>
                  </a:cubicBezTo>
                  <a:close/>
                  <a:moveTo>
                    <a:pt x="378906" y="203199"/>
                  </a:moveTo>
                  <a:cubicBezTo>
                    <a:pt x="349824" y="203199"/>
                    <a:pt x="335458" y="222393"/>
                    <a:pt x="346951" y="246315"/>
                  </a:cubicBezTo>
                  <a:cubicBezTo>
                    <a:pt x="358443" y="270330"/>
                    <a:pt x="391730" y="289940"/>
                    <a:pt x="421162" y="289940"/>
                  </a:cubicBezTo>
                  <a:cubicBezTo>
                    <a:pt x="450594" y="289940"/>
                    <a:pt x="464750" y="270330"/>
                    <a:pt x="452837" y="246315"/>
                  </a:cubicBezTo>
                  <a:cubicBezTo>
                    <a:pt x="440994" y="222393"/>
                    <a:pt x="407917" y="203199"/>
                    <a:pt x="378906" y="203199"/>
                  </a:cubicBezTo>
                  <a:close/>
                  <a:moveTo>
                    <a:pt x="508478" y="203199"/>
                  </a:moveTo>
                  <a:cubicBezTo>
                    <a:pt x="479466" y="203199"/>
                    <a:pt x="465521" y="222393"/>
                    <a:pt x="477504" y="246315"/>
                  </a:cubicBezTo>
                  <a:cubicBezTo>
                    <a:pt x="489487" y="270330"/>
                    <a:pt x="522984" y="289940"/>
                    <a:pt x="552416" y="289940"/>
                  </a:cubicBezTo>
                  <a:cubicBezTo>
                    <a:pt x="581989" y="289940"/>
                    <a:pt x="595724" y="270330"/>
                    <a:pt x="583390" y="246315"/>
                  </a:cubicBezTo>
                  <a:cubicBezTo>
                    <a:pt x="571057" y="222393"/>
                    <a:pt x="537630" y="203199"/>
                    <a:pt x="508478" y="203199"/>
                  </a:cubicBezTo>
                  <a:close/>
                  <a:moveTo>
                    <a:pt x="636579" y="203199"/>
                  </a:moveTo>
                  <a:cubicBezTo>
                    <a:pt x="607497" y="203199"/>
                    <a:pt x="594042" y="222393"/>
                    <a:pt x="606445" y="246315"/>
                  </a:cubicBezTo>
                  <a:cubicBezTo>
                    <a:pt x="618919" y="270330"/>
                    <a:pt x="652836" y="289940"/>
                    <a:pt x="682269" y="289940"/>
                  </a:cubicBezTo>
                  <a:cubicBezTo>
                    <a:pt x="711771" y="289940"/>
                    <a:pt x="725086" y="270330"/>
                    <a:pt x="712262" y="246315"/>
                  </a:cubicBezTo>
                  <a:cubicBezTo>
                    <a:pt x="699508" y="222393"/>
                    <a:pt x="665731" y="203199"/>
                    <a:pt x="636579" y="203199"/>
                  </a:cubicBezTo>
                  <a:close/>
                  <a:moveTo>
                    <a:pt x="766291" y="203199"/>
                  </a:moveTo>
                  <a:cubicBezTo>
                    <a:pt x="737279" y="203199"/>
                    <a:pt x="724105" y="222393"/>
                    <a:pt x="736929" y="246315"/>
                  </a:cubicBezTo>
                  <a:cubicBezTo>
                    <a:pt x="749893" y="270330"/>
                    <a:pt x="784301" y="289940"/>
                    <a:pt x="813663" y="289940"/>
                  </a:cubicBezTo>
                  <a:cubicBezTo>
                    <a:pt x="843236" y="289940"/>
                    <a:pt x="856200" y="270330"/>
                    <a:pt x="842885" y="246315"/>
                  </a:cubicBezTo>
                  <a:cubicBezTo>
                    <a:pt x="829641" y="222393"/>
                    <a:pt x="795443" y="203199"/>
                    <a:pt x="766291" y="203199"/>
                  </a:cubicBezTo>
                  <a:close/>
                  <a:moveTo>
                    <a:pt x="894462" y="203199"/>
                  </a:moveTo>
                  <a:cubicBezTo>
                    <a:pt x="865380" y="203199"/>
                    <a:pt x="852556" y="222393"/>
                    <a:pt x="865870" y="246315"/>
                  </a:cubicBezTo>
                  <a:cubicBezTo>
                    <a:pt x="879325" y="270330"/>
                    <a:pt x="914083" y="289940"/>
                    <a:pt x="943586" y="289940"/>
                  </a:cubicBezTo>
                  <a:cubicBezTo>
                    <a:pt x="973018" y="289940"/>
                    <a:pt x="985562" y="270330"/>
                    <a:pt x="971757" y="246315"/>
                  </a:cubicBezTo>
                  <a:cubicBezTo>
                    <a:pt x="958092" y="222393"/>
                    <a:pt x="923544" y="203199"/>
                    <a:pt x="894462" y="203199"/>
                  </a:cubicBezTo>
                  <a:close/>
                  <a:moveTo>
                    <a:pt x="1410158" y="203199"/>
                  </a:moveTo>
                  <a:cubicBezTo>
                    <a:pt x="1381216" y="203199"/>
                    <a:pt x="1369794" y="222393"/>
                    <a:pt x="1385000" y="246315"/>
                  </a:cubicBezTo>
                  <a:cubicBezTo>
                    <a:pt x="1400277" y="270330"/>
                    <a:pt x="1436647" y="289940"/>
                    <a:pt x="1466009" y="289940"/>
                  </a:cubicBezTo>
                  <a:cubicBezTo>
                    <a:pt x="1495442" y="289940"/>
                    <a:pt x="1506514" y="270330"/>
                    <a:pt x="1490887" y="246315"/>
                  </a:cubicBezTo>
                  <a:cubicBezTo>
                    <a:pt x="1475260" y="222393"/>
                    <a:pt x="1439240" y="203199"/>
                    <a:pt x="1410158" y="203199"/>
                  </a:cubicBezTo>
                  <a:close/>
                  <a:moveTo>
                    <a:pt x="37911" y="307975"/>
                  </a:moveTo>
                  <a:cubicBezTo>
                    <a:pt x="8409" y="307975"/>
                    <a:pt x="-7147" y="327817"/>
                    <a:pt x="3223" y="352528"/>
                  </a:cubicBezTo>
                  <a:cubicBezTo>
                    <a:pt x="13665" y="377331"/>
                    <a:pt x="46390" y="397544"/>
                    <a:pt x="76313" y="397544"/>
                  </a:cubicBezTo>
                  <a:cubicBezTo>
                    <a:pt x="106236" y="397544"/>
                    <a:pt x="121653" y="377331"/>
                    <a:pt x="110861" y="352528"/>
                  </a:cubicBezTo>
                  <a:cubicBezTo>
                    <a:pt x="100069" y="327817"/>
                    <a:pt x="67484" y="307975"/>
                    <a:pt x="37911" y="307975"/>
                  </a:cubicBezTo>
                  <a:close/>
                  <a:moveTo>
                    <a:pt x="169165" y="307975"/>
                  </a:moveTo>
                  <a:cubicBezTo>
                    <a:pt x="139593" y="307975"/>
                    <a:pt x="124456" y="327817"/>
                    <a:pt x="135318" y="352528"/>
                  </a:cubicBezTo>
                  <a:cubicBezTo>
                    <a:pt x="146250" y="377331"/>
                    <a:pt x="179326" y="397544"/>
                    <a:pt x="209389" y="397544"/>
                  </a:cubicBezTo>
                  <a:cubicBezTo>
                    <a:pt x="239242" y="397544"/>
                    <a:pt x="254309" y="377331"/>
                    <a:pt x="242956" y="352528"/>
                  </a:cubicBezTo>
                  <a:cubicBezTo>
                    <a:pt x="231674" y="327817"/>
                    <a:pt x="198668" y="307975"/>
                    <a:pt x="169165" y="307975"/>
                  </a:cubicBezTo>
                  <a:close/>
                  <a:moveTo>
                    <a:pt x="300349" y="307975"/>
                  </a:moveTo>
                  <a:cubicBezTo>
                    <a:pt x="270847" y="307975"/>
                    <a:pt x="256061" y="327817"/>
                    <a:pt x="267413" y="352528"/>
                  </a:cubicBezTo>
                  <a:cubicBezTo>
                    <a:pt x="278836" y="377331"/>
                    <a:pt x="312332" y="397544"/>
                    <a:pt x="342325" y="397544"/>
                  </a:cubicBezTo>
                  <a:cubicBezTo>
                    <a:pt x="372178" y="397544"/>
                    <a:pt x="386894" y="377331"/>
                    <a:pt x="375051" y="352528"/>
                  </a:cubicBezTo>
                  <a:cubicBezTo>
                    <a:pt x="363278" y="327817"/>
                    <a:pt x="329852" y="307975"/>
                    <a:pt x="300349" y="307975"/>
                  </a:cubicBezTo>
                  <a:close/>
                  <a:moveTo>
                    <a:pt x="431603" y="307975"/>
                  </a:moveTo>
                  <a:cubicBezTo>
                    <a:pt x="402101" y="307975"/>
                    <a:pt x="387735" y="327817"/>
                    <a:pt x="399578" y="352528"/>
                  </a:cubicBezTo>
                  <a:cubicBezTo>
                    <a:pt x="411491" y="377331"/>
                    <a:pt x="445339" y="397544"/>
                    <a:pt x="475261" y="397544"/>
                  </a:cubicBezTo>
                  <a:cubicBezTo>
                    <a:pt x="505184" y="397544"/>
                    <a:pt x="519480" y="377331"/>
                    <a:pt x="507217" y="352528"/>
                  </a:cubicBezTo>
                  <a:cubicBezTo>
                    <a:pt x="494953" y="327817"/>
                    <a:pt x="461176" y="307975"/>
                    <a:pt x="431603" y="307975"/>
                  </a:cubicBezTo>
                  <a:close/>
                  <a:moveTo>
                    <a:pt x="561246" y="307975"/>
                  </a:moveTo>
                  <a:cubicBezTo>
                    <a:pt x="531743" y="307975"/>
                    <a:pt x="517728" y="327817"/>
                    <a:pt x="530062" y="352528"/>
                  </a:cubicBezTo>
                  <a:cubicBezTo>
                    <a:pt x="542465" y="377331"/>
                    <a:pt x="576733" y="397544"/>
                    <a:pt x="606656" y="397544"/>
                  </a:cubicBezTo>
                  <a:cubicBezTo>
                    <a:pt x="636649" y="397544"/>
                    <a:pt x="650524" y="377331"/>
                    <a:pt x="637700" y="352528"/>
                  </a:cubicBezTo>
                  <a:cubicBezTo>
                    <a:pt x="625016" y="327817"/>
                    <a:pt x="590818" y="307975"/>
                    <a:pt x="561246" y="307975"/>
                  </a:cubicBezTo>
                  <a:close/>
                  <a:moveTo>
                    <a:pt x="692500" y="307975"/>
                  </a:moveTo>
                  <a:cubicBezTo>
                    <a:pt x="662998" y="307975"/>
                    <a:pt x="649403" y="327817"/>
                    <a:pt x="662227" y="352528"/>
                  </a:cubicBezTo>
                  <a:cubicBezTo>
                    <a:pt x="675121" y="377331"/>
                    <a:pt x="709739" y="397544"/>
                    <a:pt x="739662" y="397544"/>
                  </a:cubicBezTo>
                  <a:cubicBezTo>
                    <a:pt x="769655" y="397544"/>
                    <a:pt x="783039" y="377331"/>
                    <a:pt x="769795" y="352528"/>
                  </a:cubicBezTo>
                  <a:cubicBezTo>
                    <a:pt x="756550" y="327817"/>
                    <a:pt x="722143" y="307975"/>
                    <a:pt x="692500" y="307975"/>
                  </a:cubicBezTo>
                  <a:close/>
                  <a:moveTo>
                    <a:pt x="823824" y="307975"/>
                  </a:moveTo>
                  <a:cubicBezTo>
                    <a:pt x="794322" y="307975"/>
                    <a:pt x="781077" y="327817"/>
                    <a:pt x="794322" y="352528"/>
                  </a:cubicBezTo>
                  <a:cubicBezTo>
                    <a:pt x="807706" y="377331"/>
                    <a:pt x="842815" y="397544"/>
                    <a:pt x="872668" y="397544"/>
                  </a:cubicBezTo>
                  <a:cubicBezTo>
                    <a:pt x="902731" y="397544"/>
                    <a:pt x="915765" y="377331"/>
                    <a:pt x="902030" y="352528"/>
                  </a:cubicBezTo>
                  <a:cubicBezTo>
                    <a:pt x="888365" y="327817"/>
                    <a:pt x="853397" y="307975"/>
                    <a:pt x="823824" y="307975"/>
                  </a:cubicBezTo>
                  <a:close/>
                  <a:moveTo>
                    <a:pt x="955078" y="307975"/>
                  </a:moveTo>
                  <a:cubicBezTo>
                    <a:pt x="925576" y="307975"/>
                    <a:pt x="912752" y="327817"/>
                    <a:pt x="926487" y="352528"/>
                  </a:cubicBezTo>
                  <a:cubicBezTo>
                    <a:pt x="940362" y="377331"/>
                    <a:pt x="975821" y="397544"/>
                    <a:pt x="1005814" y="397544"/>
                  </a:cubicBezTo>
                  <a:cubicBezTo>
                    <a:pt x="1035807" y="397544"/>
                    <a:pt x="1048351" y="377331"/>
                    <a:pt x="1034125" y="352528"/>
                  </a:cubicBezTo>
                  <a:cubicBezTo>
                    <a:pt x="1019970" y="327817"/>
                    <a:pt x="984651" y="307975"/>
                    <a:pt x="955078" y="307975"/>
                  </a:cubicBezTo>
                  <a:close/>
                  <a:moveTo>
                    <a:pt x="1086403" y="307975"/>
                  </a:moveTo>
                  <a:cubicBezTo>
                    <a:pt x="1056900" y="307975"/>
                    <a:pt x="1044426" y="327817"/>
                    <a:pt x="1058652" y="352528"/>
                  </a:cubicBezTo>
                  <a:cubicBezTo>
                    <a:pt x="1073018" y="377331"/>
                    <a:pt x="1108967" y="397544"/>
                    <a:pt x="1138890" y="397544"/>
                  </a:cubicBezTo>
                  <a:cubicBezTo>
                    <a:pt x="1168743" y="397544"/>
                    <a:pt x="1181077" y="377331"/>
                    <a:pt x="1166360" y="352528"/>
                  </a:cubicBezTo>
                  <a:cubicBezTo>
                    <a:pt x="1151714" y="327817"/>
                    <a:pt x="1115905" y="307975"/>
                    <a:pt x="1086403" y="307975"/>
                  </a:cubicBezTo>
                  <a:close/>
                  <a:moveTo>
                    <a:pt x="218780" y="419102"/>
                  </a:moveTo>
                  <a:cubicBezTo>
                    <a:pt x="188717" y="419102"/>
                    <a:pt x="173510" y="439547"/>
                    <a:pt x="184792" y="465138"/>
                  </a:cubicBezTo>
                  <a:cubicBezTo>
                    <a:pt x="196075" y="490776"/>
                    <a:pt x="229782" y="511731"/>
                    <a:pt x="260335" y="511731"/>
                  </a:cubicBezTo>
                  <a:cubicBezTo>
                    <a:pt x="290679" y="511731"/>
                    <a:pt x="305815" y="490776"/>
                    <a:pt x="294112" y="465138"/>
                  </a:cubicBezTo>
                  <a:cubicBezTo>
                    <a:pt x="282480" y="439547"/>
                    <a:pt x="248773" y="419102"/>
                    <a:pt x="218780" y="419102"/>
                  </a:cubicBezTo>
                  <a:close/>
                  <a:moveTo>
                    <a:pt x="351576" y="419102"/>
                  </a:moveTo>
                  <a:cubicBezTo>
                    <a:pt x="321513" y="419102"/>
                    <a:pt x="306726" y="439547"/>
                    <a:pt x="318429" y="465138"/>
                  </a:cubicBezTo>
                  <a:cubicBezTo>
                    <a:pt x="330202" y="490776"/>
                    <a:pt x="364470" y="511731"/>
                    <a:pt x="394883" y="511731"/>
                  </a:cubicBezTo>
                  <a:cubicBezTo>
                    <a:pt x="425297" y="511731"/>
                    <a:pt x="440013" y="490776"/>
                    <a:pt x="427819" y="465138"/>
                  </a:cubicBezTo>
                  <a:cubicBezTo>
                    <a:pt x="415626" y="439547"/>
                    <a:pt x="381569" y="419102"/>
                    <a:pt x="351576" y="419102"/>
                  </a:cubicBezTo>
                  <a:close/>
                  <a:moveTo>
                    <a:pt x="484441" y="419102"/>
                  </a:moveTo>
                  <a:cubicBezTo>
                    <a:pt x="454378" y="419102"/>
                    <a:pt x="439943" y="439547"/>
                    <a:pt x="452136" y="465138"/>
                  </a:cubicBezTo>
                  <a:cubicBezTo>
                    <a:pt x="464470" y="490776"/>
                    <a:pt x="499158" y="511731"/>
                    <a:pt x="529501" y="511731"/>
                  </a:cubicBezTo>
                  <a:cubicBezTo>
                    <a:pt x="559914" y="511731"/>
                    <a:pt x="574280" y="490776"/>
                    <a:pt x="561596" y="465138"/>
                  </a:cubicBezTo>
                  <a:cubicBezTo>
                    <a:pt x="548912" y="439547"/>
                    <a:pt x="514434" y="419102"/>
                    <a:pt x="484441" y="419102"/>
                  </a:cubicBezTo>
                  <a:close/>
                  <a:moveTo>
                    <a:pt x="617167" y="419102"/>
                  </a:moveTo>
                  <a:cubicBezTo>
                    <a:pt x="587174" y="419102"/>
                    <a:pt x="573159" y="439547"/>
                    <a:pt x="585913" y="465138"/>
                  </a:cubicBezTo>
                  <a:cubicBezTo>
                    <a:pt x="598667" y="490776"/>
                    <a:pt x="633705" y="511731"/>
                    <a:pt x="664119" y="511731"/>
                  </a:cubicBezTo>
                  <a:cubicBezTo>
                    <a:pt x="694602" y="511731"/>
                    <a:pt x="708478" y="490776"/>
                    <a:pt x="695233" y="465138"/>
                  </a:cubicBezTo>
                  <a:cubicBezTo>
                    <a:pt x="682129" y="439547"/>
                    <a:pt x="647230" y="419102"/>
                    <a:pt x="617167" y="419102"/>
                  </a:cubicBezTo>
                  <a:close/>
                  <a:moveTo>
                    <a:pt x="750033" y="419102"/>
                  </a:moveTo>
                  <a:cubicBezTo>
                    <a:pt x="719970" y="419102"/>
                    <a:pt x="706375" y="439547"/>
                    <a:pt x="719620" y="465138"/>
                  </a:cubicBezTo>
                  <a:cubicBezTo>
                    <a:pt x="732934" y="490776"/>
                    <a:pt x="768323" y="511731"/>
                    <a:pt x="798807" y="511731"/>
                  </a:cubicBezTo>
                  <a:cubicBezTo>
                    <a:pt x="829290" y="511731"/>
                    <a:pt x="842675" y="490776"/>
                    <a:pt x="828940" y="465138"/>
                  </a:cubicBezTo>
                  <a:cubicBezTo>
                    <a:pt x="815275" y="439547"/>
                    <a:pt x="780096" y="419102"/>
                    <a:pt x="750033" y="419102"/>
                  </a:cubicBezTo>
                  <a:close/>
                  <a:moveTo>
                    <a:pt x="882899" y="419102"/>
                  </a:moveTo>
                  <a:cubicBezTo>
                    <a:pt x="852906" y="419102"/>
                    <a:pt x="839592" y="439547"/>
                    <a:pt x="853327" y="465138"/>
                  </a:cubicBezTo>
                  <a:cubicBezTo>
                    <a:pt x="867132" y="490776"/>
                    <a:pt x="903081" y="511731"/>
                    <a:pt x="933425" y="511731"/>
                  </a:cubicBezTo>
                  <a:cubicBezTo>
                    <a:pt x="963908" y="511731"/>
                    <a:pt x="977012" y="490776"/>
                    <a:pt x="962787" y="465138"/>
                  </a:cubicBezTo>
                  <a:cubicBezTo>
                    <a:pt x="948631" y="439547"/>
                    <a:pt x="912962" y="419102"/>
                    <a:pt x="882899" y="419102"/>
                  </a:cubicBezTo>
                  <a:close/>
                  <a:moveTo>
                    <a:pt x="1017377" y="419102"/>
                  </a:moveTo>
                  <a:cubicBezTo>
                    <a:pt x="987314" y="419102"/>
                    <a:pt x="974490" y="439547"/>
                    <a:pt x="988715" y="465138"/>
                  </a:cubicBezTo>
                  <a:cubicBezTo>
                    <a:pt x="1003011" y="490776"/>
                    <a:pt x="1039241" y="511731"/>
                    <a:pt x="1069724" y="511731"/>
                  </a:cubicBezTo>
                  <a:cubicBezTo>
                    <a:pt x="1100208" y="511731"/>
                    <a:pt x="1112751" y="490776"/>
                    <a:pt x="1098035" y="465138"/>
                  </a:cubicBezTo>
                  <a:cubicBezTo>
                    <a:pt x="1083389" y="439547"/>
                    <a:pt x="1047440" y="419102"/>
                    <a:pt x="1017377" y="419102"/>
                  </a:cubicBezTo>
                  <a:close/>
                  <a:moveTo>
                    <a:pt x="1150243" y="419102"/>
                  </a:moveTo>
                  <a:cubicBezTo>
                    <a:pt x="1120320" y="419102"/>
                    <a:pt x="1107706" y="439547"/>
                    <a:pt x="1122492" y="465138"/>
                  </a:cubicBezTo>
                  <a:cubicBezTo>
                    <a:pt x="1137278" y="490776"/>
                    <a:pt x="1173999" y="511731"/>
                    <a:pt x="1204412" y="511731"/>
                  </a:cubicBezTo>
                  <a:cubicBezTo>
                    <a:pt x="1234826" y="511731"/>
                    <a:pt x="1247159" y="490776"/>
                    <a:pt x="1231952" y="465138"/>
                  </a:cubicBezTo>
                  <a:cubicBezTo>
                    <a:pt x="1216816" y="439547"/>
                    <a:pt x="1180236" y="419102"/>
                    <a:pt x="1150243" y="419102"/>
                  </a:cubicBezTo>
                  <a:close/>
                  <a:moveTo>
                    <a:pt x="1283109" y="419102"/>
                  </a:moveTo>
                  <a:cubicBezTo>
                    <a:pt x="1253116" y="419102"/>
                    <a:pt x="1240992" y="439547"/>
                    <a:pt x="1256269" y="465138"/>
                  </a:cubicBezTo>
                  <a:cubicBezTo>
                    <a:pt x="1271546" y="490776"/>
                    <a:pt x="1308687" y="511731"/>
                    <a:pt x="1339100" y="511731"/>
                  </a:cubicBezTo>
                  <a:cubicBezTo>
                    <a:pt x="1369513" y="511731"/>
                    <a:pt x="1381356" y="490776"/>
                    <a:pt x="1365589" y="465138"/>
                  </a:cubicBezTo>
                  <a:cubicBezTo>
                    <a:pt x="1349962" y="439547"/>
                    <a:pt x="1313101" y="419102"/>
                    <a:pt x="1283109" y="419102"/>
                  </a:cubicBezTo>
                  <a:close/>
                  <a:moveTo>
                    <a:pt x="268394" y="531805"/>
                  </a:moveTo>
                  <a:cubicBezTo>
                    <a:pt x="237841" y="531805"/>
                    <a:pt x="222564" y="553038"/>
                    <a:pt x="234127" y="579371"/>
                  </a:cubicBezTo>
                  <a:cubicBezTo>
                    <a:pt x="245829" y="605890"/>
                    <a:pt x="280307" y="627540"/>
                    <a:pt x="311351" y="627540"/>
                  </a:cubicBezTo>
                  <a:cubicBezTo>
                    <a:pt x="342185" y="627540"/>
                    <a:pt x="357462" y="605890"/>
                    <a:pt x="345339" y="579371"/>
                  </a:cubicBezTo>
                  <a:cubicBezTo>
                    <a:pt x="333356" y="553038"/>
                    <a:pt x="298878" y="531805"/>
                    <a:pt x="268394" y="531805"/>
                  </a:cubicBezTo>
                  <a:close/>
                  <a:moveTo>
                    <a:pt x="404344" y="531805"/>
                  </a:moveTo>
                  <a:cubicBezTo>
                    <a:pt x="373790" y="531805"/>
                    <a:pt x="358934" y="553038"/>
                    <a:pt x="371057" y="579371"/>
                  </a:cubicBezTo>
                  <a:cubicBezTo>
                    <a:pt x="383250" y="605890"/>
                    <a:pt x="418149" y="627540"/>
                    <a:pt x="449123" y="627540"/>
                  </a:cubicBezTo>
                  <a:cubicBezTo>
                    <a:pt x="480027" y="627540"/>
                    <a:pt x="494883" y="605890"/>
                    <a:pt x="482199" y="579371"/>
                  </a:cubicBezTo>
                  <a:cubicBezTo>
                    <a:pt x="469655" y="553038"/>
                    <a:pt x="434827" y="531805"/>
                    <a:pt x="404344" y="531805"/>
                  </a:cubicBezTo>
                  <a:close/>
                  <a:moveTo>
                    <a:pt x="540363" y="531805"/>
                  </a:moveTo>
                  <a:cubicBezTo>
                    <a:pt x="509809" y="531805"/>
                    <a:pt x="495303" y="553038"/>
                    <a:pt x="507917" y="579371"/>
                  </a:cubicBezTo>
                  <a:cubicBezTo>
                    <a:pt x="520671" y="605890"/>
                    <a:pt x="556130" y="627540"/>
                    <a:pt x="587034" y="627540"/>
                  </a:cubicBezTo>
                  <a:cubicBezTo>
                    <a:pt x="617938" y="627540"/>
                    <a:pt x="632304" y="605890"/>
                    <a:pt x="619129" y="579371"/>
                  </a:cubicBezTo>
                  <a:cubicBezTo>
                    <a:pt x="606095" y="553038"/>
                    <a:pt x="570846" y="531805"/>
                    <a:pt x="540363" y="531805"/>
                  </a:cubicBezTo>
                  <a:close/>
                  <a:moveTo>
                    <a:pt x="674630" y="531805"/>
                  </a:moveTo>
                  <a:cubicBezTo>
                    <a:pt x="644147" y="531805"/>
                    <a:pt x="630131" y="553038"/>
                    <a:pt x="643236" y="579371"/>
                  </a:cubicBezTo>
                  <a:cubicBezTo>
                    <a:pt x="656480" y="605890"/>
                    <a:pt x="692290" y="627540"/>
                    <a:pt x="723264" y="627540"/>
                  </a:cubicBezTo>
                  <a:cubicBezTo>
                    <a:pt x="754238" y="627540"/>
                    <a:pt x="768183" y="605890"/>
                    <a:pt x="754518" y="579371"/>
                  </a:cubicBezTo>
                  <a:cubicBezTo>
                    <a:pt x="740993" y="553038"/>
                    <a:pt x="705254" y="531805"/>
                    <a:pt x="674630" y="531805"/>
                  </a:cubicBezTo>
                  <a:close/>
                  <a:moveTo>
                    <a:pt x="810720" y="531805"/>
                  </a:moveTo>
                  <a:cubicBezTo>
                    <a:pt x="780166" y="531805"/>
                    <a:pt x="766571" y="553038"/>
                    <a:pt x="780236" y="579371"/>
                  </a:cubicBezTo>
                  <a:cubicBezTo>
                    <a:pt x="793971" y="605890"/>
                    <a:pt x="830131" y="627540"/>
                    <a:pt x="861105" y="627540"/>
                  </a:cubicBezTo>
                  <a:cubicBezTo>
                    <a:pt x="892079" y="627540"/>
                    <a:pt x="905534" y="605890"/>
                    <a:pt x="891378" y="579371"/>
                  </a:cubicBezTo>
                  <a:cubicBezTo>
                    <a:pt x="877293" y="553038"/>
                    <a:pt x="841273" y="531805"/>
                    <a:pt x="810720" y="531805"/>
                  </a:cubicBezTo>
                  <a:close/>
                  <a:moveTo>
                    <a:pt x="945127" y="531805"/>
                  </a:moveTo>
                  <a:cubicBezTo>
                    <a:pt x="914644" y="531805"/>
                    <a:pt x="901329" y="553038"/>
                    <a:pt x="915485" y="579371"/>
                  </a:cubicBezTo>
                  <a:cubicBezTo>
                    <a:pt x="929781" y="605890"/>
                    <a:pt x="966501" y="627540"/>
                    <a:pt x="997405" y="627540"/>
                  </a:cubicBezTo>
                  <a:cubicBezTo>
                    <a:pt x="1028449" y="627540"/>
                    <a:pt x="1041483" y="605890"/>
                    <a:pt x="1026837" y="579371"/>
                  </a:cubicBezTo>
                  <a:cubicBezTo>
                    <a:pt x="1012191" y="553038"/>
                    <a:pt x="975751" y="531805"/>
                    <a:pt x="945127" y="531805"/>
                  </a:cubicBezTo>
                  <a:close/>
                  <a:moveTo>
                    <a:pt x="1081217" y="531805"/>
                  </a:moveTo>
                  <a:cubicBezTo>
                    <a:pt x="1050663" y="531805"/>
                    <a:pt x="1037769" y="553038"/>
                    <a:pt x="1052485" y="579371"/>
                  </a:cubicBezTo>
                  <a:cubicBezTo>
                    <a:pt x="1067272" y="605890"/>
                    <a:pt x="1104342" y="627540"/>
                    <a:pt x="1135316" y="627540"/>
                  </a:cubicBezTo>
                  <a:cubicBezTo>
                    <a:pt x="1166290" y="627540"/>
                    <a:pt x="1178904" y="605890"/>
                    <a:pt x="1163697" y="579371"/>
                  </a:cubicBezTo>
                  <a:cubicBezTo>
                    <a:pt x="1148561" y="553038"/>
                    <a:pt x="1111700" y="531805"/>
                    <a:pt x="1081217" y="531805"/>
                  </a:cubicBezTo>
                  <a:close/>
                  <a:moveTo>
                    <a:pt x="1215624" y="531805"/>
                  </a:moveTo>
                  <a:cubicBezTo>
                    <a:pt x="1185141" y="531805"/>
                    <a:pt x="1172667" y="553038"/>
                    <a:pt x="1187804" y="579371"/>
                  </a:cubicBezTo>
                  <a:cubicBezTo>
                    <a:pt x="1203151" y="605890"/>
                    <a:pt x="1240782" y="627540"/>
                    <a:pt x="1271686" y="627540"/>
                  </a:cubicBezTo>
                  <a:cubicBezTo>
                    <a:pt x="1302590" y="627540"/>
                    <a:pt x="1314923" y="605890"/>
                    <a:pt x="1299156" y="579371"/>
                  </a:cubicBezTo>
                  <a:cubicBezTo>
                    <a:pt x="1283529" y="553038"/>
                    <a:pt x="1246108" y="531805"/>
                    <a:pt x="1215624" y="531805"/>
                  </a:cubicBezTo>
                  <a:close/>
                  <a:moveTo>
                    <a:pt x="321232" y="649284"/>
                  </a:moveTo>
                  <a:cubicBezTo>
                    <a:pt x="290118" y="649284"/>
                    <a:pt x="274771" y="671212"/>
                    <a:pt x="286754" y="698380"/>
                  </a:cubicBezTo>
                  <a:cubicBezTo>
                    <a:pt x="298878" y="725918"/>
                    <a:pt x="334126" y="748310"/>
                    <a:pt x="365661" y="748310"/>
                  </a:cubicBezTo>
                  <a:cubicBezTo>
                    <a:pt x="397056" y="748310"/>
                    <a:pt x="412402" y="725918"/>
                    <a:pt x="399789" y="698380"/>
                  </a:cubicBezTo>
                  <a:cubicBezTo>
                    <a:pt x="387455" y="671212"/>
                    <a:pt x="352206" y="649284"/>
                    <a:pt x="321232" y="649284"/>
                  </a:cubicBezTo>
                  <a:close/>
                  <a:moveTo>
                    <a:pt x="1008968" y="649284"/>
                  </a:moveTo>
                  <a:cubicBezTo>
                    <a:pt x="978064" y="649284"/>
                    <a:pt x="964679" y="671212"/>
                    <a:pt x="979255" y="698380"/>
                  </a:cubicBezTo>
                  <a:cubicBezTo>
                    <a:pt x="994111" y="725918"/>
                    <a:pt x="1031672" y="748310"/>
                    <a:pt x="1063067" y="748310"/>
                  </a:cubicBezTo>
                  <a:cubicBezTo>
                    <a:pt x="1094672" y="748310"/>
                    <a:pt x="1107706" y="725918"/>
                    <a:pt x="1092429" y="698380"/>
                  </a:cubicBezTo>
                  <a:cubicBezTo>
                    <a:pt x="1077433" y="671212"/>
                    <a:pt x="1040152" y="649284"/>
                    <a:pt x="1008968" y="649284"/>
                  </a:cubicBezTo>
                  <a:close/>
                  <a:moveTo>
                    <a:pt x="1146669" y="649284"/>
                  </a:moveTo>
                  <a:cubicBezTo>
                    <a:pt x="1115555" y="649284"/>
                    <a:pt x="1102730" y="671212"/>
                    <a:pt x="1117867" y="698380"/>
                  </a:cubicBezTo>
                  <a:cubicBezTo>
                    <a:pt x="1133214" y="725918"/>
                    <a:pt x="1171196" y="748310"/>
                    <a:pt x="1202660" y="748310"/>
                  </a:cubicBezTo>
                  <a:cubicBezTo>
                    <a:pt x="1234125" y="748310"/>
                    <a:pt x="1246739" y="725918"/>
                    <a:pt x="1230971" y="698380"/>
                  </a:cubicBezTo>
                  <a:cubicBezTo>
                    <a:pt x="1215344" y="671212"/>
                    <a:pt x="1177713" y="649284"/>
                    <a:pt x="1146669" y="649284"/>
                  </a:cubicBezTo>
                  <a:close/>
                  <a:moveTo>
                    <a:pt x="1284230" y="649284"/>
                  </a:moveTo>
                  <a:cubicBezTo>
                    <a:pt x="1253256" y="649284"/>
                    <a:pt x="1240712" y="671212"/>
                    <a:pt x="1256409" y="698380"/>
                  </a:cubicBezTo>
                  <a:cubicBezTo>
                    <a:pt x="1272317" y="725918"/>
                    <a:pt x="1310719" y="748310"/>
                    <a:pt x="1342183" y="748310"/>
                  </a:cubicBezTo>
                  <a:cubicBezTo>
                    <a:pt x="1373648" y="748310"/>
                    <a:pt x="1385982" y="725918"/>
                    <a:pt x="1369654" y="698380"/>
                  </a:cubicBezTo>
                  <a:cubicBezTo>
                    <a:pt x="1353536" y="671212"/>
                    <a:pt x="1315274" y="649284"/>
                    <a:pt x="1284230" y="649284"/>
                  </a:cubicBezTo>
                  <a:close/>
                  <a:moveTo>
                    <a:pt x="1215274" y="769915"/>
                  </a:moveTo>
                  <a:cubicBezTo>
                    <a:pt x="1183669" y="769915"/>
                    <a:pt x="1170705" y="792585"/>
                    <a:pt x="1186472" y="820819"/>
                  </a:cubicBezTo>
                  <a:cubicBezTo>
                    <a:pt x="1202310" y="849238"/>
                    <a:pt x="1241132" y="872419"/>
                    <a:pt x="1273228" y="872419"/>
                  </a:cubicBezTo>
                  <a:cubicBezTo>
                    <a:pt x="1305253" y="872419"/>
                    <a:pt x="1317867" y="849238"/>
                    <a:pt x="1301539" y="820819"/>
                  </a:cubicBezTo>
                  <a:cubicBezTo>
                    <a:pt x="1285351" y="792585"/>
                    <a:pt x="1246879" y="769915"/>
                    <a:pt x="1215274" y="769915"/>
                  </a:cubicBezTo>
                  <a:close/>
                  <a:moveTo>
                    <a:pt x="1287103" y="895321"/>
                  </a:moveTo>
                  <a:cubicBezTo>
                    <a:pt x="1254868" y="895321"/>
                    <a:pt x="1241973" y="918779"/>
                    <a:pt x="1258301" y="947987"/>
                  </a:cubicBezTo>
                  <a:cubicBezTo>
                    <a:pt x="1274769" y="977472"/>
                    <a:pt x="1314433" y="1001395"/>
                    <a:pt x="1347089" y="1001395"/>
                  </a:cubicBezTo>
                  <a:cubicBezTo>
                    <a:pt x="1379675" y="1001395"/>
                    <a:pt x="1392288" y="977472"/>
                    <a:pt x="1375330" y="947987"/>
                  </a:cubicBezTo>
                  <a:cubicBezTo>
                    <a:pt x="1358652" y="918779"/>
                    <a:pt x="1319198" y="895321"/>
                    <a:pt x="1287103" y="895321"/>
                  </a:cubicBezTo>
                  <a:close/>
                </a:path>
              </a:pathLst>
            </a:custGeom>
            <a:solidFill>
              <a:srgbClr val="4BACC6">
                <a:alpha val="44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CustomShape 7"/>
            <p:cNvSpPr/>
            <p:nvPr/>
          </p:nvSpPr>
          <p:spPr>
            <a:xfrm>
              <a:off x="3092400" y="4072320"/>
              <a:ext cx="1607400" cy="1959120"/>
            </a:xfrm>
            <a:custGeom>
              <a:avLst/>
              <a:gdLst/>
              <a:ahLst/>
              <a:cxnLst/>
              <a:rect l="l" t="t" r="r" b="b"/>
              <a:pathLst>
                <a:path w="1607820" h="1959610">
                  <a:moveTo>
                    <a:pt x="735490" y="0"/>
                  </a:moveTo>
                  <a:cubicBezTo>
                    <a:pt x="709771" y="0"/>
                    <a:pt x="683303" y="15151"/>
                    <a:pt x="676555" y="33930"/>
                  </a:cubicBezTo>
                  <a:cubicBezTo>
                    <a:pt x="669731" y="52891"/>
                    <a:pt x="685327" y="68405"/>
                    <a:pt x="711346" y="68405"/>
                  </a:cubicBezTo>
                  <a:cubicBezTo>
                    <a:pt x="737439" y="68405"/>
                    <a:pt x="763908" y="52891"/>
                    <a:pt x="770431" y="33930"/>
                  </a:cubicBezTo>
                  <a:cubicBezTo>
                    <a:pt x="776879" y="15151"/>
                    <a:pt x="761283" y="0"/>
                    <a:pt x="735490" y="0"/>
                  </a:cubicBezTo>
                  <a:close/>
                  <a:moveTo>
                    <a:pt x="850586" y="0"/>
                  </a:moveTo>
                  <a:cubicBezTo>
                    <a:pt x="824867" y="0"/>
                    <a:pt x="798699" y="15151"/>
                    <a:pt x="792325" y="33930"/>
                  </a:cubicBezTo>
                  <a:cubicBezTo>
                    <a:pt x="785877" y="52891"/>
                    <a:pt x="801773" y="68405"/>
                    <a:pt x="827791" y="68405"/>
                  </a:cubicBezTo>
                  <a:cubicBezTo>
                    <a:pt x="853885" y="68405"/>
                    <a:pt x="880128" y="52891"/>
                    <a:pt x="886277" y="33930"/>
                  </a:cubicBezTo>
                  <a:cubicBezTo>
                    <a:pt x="892350" y="15151"/>
                    <a:pt x="876379" y="0"/>
                    <a:pt x="850586" y="0"/>
                  </a:cubicBezTo>
                  <a:close/>
                  <a:moveTo>
                    <a:pt x="964107" y="0"/>
                  </a:moveTo>
                  <a:cubicBezTo>
                    <a:pt x="938314" y="0"/>
                    <a:pt x="912595" y="15151"/>
                    <a:pt x="906522" y="33930"/>
                  </a:cubicBezTo>
                  <a:cubicBezTo>
                    <a:pt x="900448" y="52891"/>
                    <a:pt x="916569" y="68405"/>
                    <a:pt x="942663" y="68405"/>
                  </a:cubicBezTo>
                  <a:cubicBezTo>
                    <a:pt x="968756" y="68405"/>
                    <a:pt x="994624" y="52891"/>
                    <a:pt x="1000398" y="33930"/>
                  </a:cubicBezTo>
                  <a:cubicBezTo>
                    <a:pt x="1006172" y="15151"/>
                    <a:pt x="989901" y="0"/>
                    <a:pt x="964107" y="0"/>
                  </a:cubicBezTo>
                  <a:close/>
                  <a:moveTo>
                    <a:pt x="473131" y="84191"/>
                  </a:moveTo>
                  <a:cubicBezTo>
                    <a:pt x="446962" y="84191"/>
                    <a:pt x="419519" y="99795"/>
                    <a:pt x="411796" y="119119"/>
                  </a:cubicBezTo>
                  <a:cubicBezTo>
                    <a:pt x="403998" y="138624"/>
                    <a:pt x="419069" y="154501"/>
                    <a:pt x="445538" y="154501"/>
                  </a:cubicBezTo>
                  <a:cubicBezTo>
                    <a:pt x="472006" y="154501"/>
                    <a:pt x="499599" y="138624"/>
                    <a:pt x="507022" y="119119"/>
                  </a:cubicBezTo>
                  <a:cubicBezTo>
                    <a:pt x="514445" y="99795"/>
                    <a:pt x="499224" y="84191"/>
                    <a:pt x="473131" y="84191"/>
                  </a:cubicBezTo>
                  <a:close/>
                  <a:moveTo>
                    <a:pt x="589726" y="84191"/>
                  </a:moveTo>
                  <a:cubicBezTo>
                    <a:pt x="563633" y="84191"/>
                    <a:pt x="536415" y="99795"/>
                    <a:pt x="529067" y="119119"/>
                  </a:cubicBezTo>
                  <a:cubicBezTo>
                    <a:pt x="521719" y="138624"/>
                    <a:pt x="537090" y="154501"/>
                    <a:pt x="563558" y="154501"/>
                  </a:cubicBezTo>
                  <a:cubicBezTo>
                    <a:pt x="590026" y="154501"/>
                    <a:pt x="617320" y="138624"/>
                    <a:pt x="624368" y="119119"/>
                  </a:cubicBezTo>
                  <a:cubicBezTo>
                    <a:pt x="631416" y="99795"/>
                    <a:pt x="615895" y="84191"/>
                    <a:pt x="589726" y="84191"/>
                  </a:cubicBezTo>
                  <a:close/>
                  <a:moveTo>
                    <a:pt x="706397" y="84191"/>
                  </a:moveTo>
                  <a:cubicBezTo>
                    <a:pt x="680229" y="84191"/>
                    <a:pt x="653460" y="99795"/>
                    <a:pt x="646487" y="119119"/>
                  </a:cubicBezTo>
                  <a:cubicBezTo>
                    <a:pt x="639439" y="138624"/>
                    <a:pt x="655185" y="154501"/>
                    <a:pt x="681578" y="154501"/>
                  </a:cubicBezTo>
                  <a:cubicBezTo>
                    <a:pt x="708047" y="154501"/>
                    <a:pt x="734965" y="138624"/>
                    <a:pt x="741713" y="119119"/>
                  </a:cubicBezTo>
                  <a:cubicBezTo>
                    <a:pt x="748386" y="99795"/>
                    <a:pt x="732490" y="84191"/>
                    <a:pt x="706397" y="84191"/>
                  </a:cubicBezTo>
                  <a:close/>
                  <a:moveTo>
                    <a:pt x="821493" y="84191"/>
                  </a:moveTo>
                  <a:cubicBezTo>
                    <a:pt x="795325" y="84191"/>
                    <a:pt x="768781" y="99795"/>
                    <a:pt x="762183" y="119119"/>
                  </a:cubicBezTo>
                  <a:cubicBezTo>
                    <a:pt x="755585" y="138624"/>
                    <a:pt x="771631" y="154501"/>
                    <a:pt x="798024" y="154501"/>
                  </a:cubicBezTo>
                  <a:cubicBezTo>
                    <a:pt x="824492" y="154501"/>
                    <a:pt x="851186" y="138624"/>
                    <a:pt x="857484" y="119119"/>
                  </a:cubicBezTo>
                  <a:cubicBezTo>
                    <a:pt x="863782" y="99795"/>
                    <a:pt x="847586" y="84191"/>
                    <a:pt x="821493" y="84191"/>
                  </a:cubicBezTo>
                  <a:close/>
                  <a:moveTo>
                    <a:pt x="938164" y="84191"/>
                  </a:moveTo>
                  <a:cubicBezTo>
                    <a:pt x="911995" y="84191"/>
                    <a:pt x="885827" y="99795"/>
                    <a:pt x="879603" y="119119"/>
                  </a:cubicBezTo>
                  <a:cubicBezTo>
                    <a:pt x="873305" y="138624"/>
                    <a:pt x="889651" y="154501"/>
                    <a:pt x="916119" y="154501"/>
                  </a:cubicBezTo>
                  <a:cubicBezTo>
                    <a:pt x="942588" y="154501"/>
                    <a:pt x="968831" y="138624"/>
                    <a:pt x="974829" y="119119"/>
                  </a:cubicBezTo>
                  <a:cubicBezTo>
                    <a:pt x="980753" y="99795"/>
                    <a:pt x="964332" y="84191"/>
                    <a:pt x="938164" y="84191"/>
                  </a:cubicBezTo>
                  <a:close/>
                  <a:moveTo>
                    <a:pt x="1054834" y="84191"/>
                  </a:moveTo>
                  <a:cubicBezTo>
                    <a:pt x="1028741" y="84191"/>
                    <a:pt x="1002797" y="99795"/>
                    <a:pt x="996949" y="119119"/>
                  </a:cubicBezTo>
                  <a:cubicBezTo>
                    <a:pt x="991100" y="138624"/>
                    <a:pt x="1007746" y="154501"/>
                    <a:pt x="1034140" y="154501"/>
                  </a:cubicBezTo>
                  <a:cubicBezTo>
                    <a:pt x="1060608" y="154501"/>
                    <a:pt x="1086701" y="138624"/>
                    <a:pt x="1092250" y="119119"/>
                  </a:cubicBezTo>
                  <a:cubicBezTo>
                    <a:pt x="1097798" y="99795"/>
                    <a:pt x="1081003" y="84191"/>
                    <a:pt x="1054834" y="84191"/>
                  </a:cubicBezTo>
                  <a:close/>
                  <a:moveTo>
                    <a:pt x="557560" y="170014"/>
                  </a:moveTo>
                  <a:cubicBezTo>
                    <a:pt x="531016" y="170014"/>
                    <a:pt x="503348" y="186072"/>
                    <a:pt x="495850" y="205940"/>
                  </a:cubicBezTo>
                  <a:cubicBezTo>
                    <a:pt x="488202" y="225990"/>
                    <a:pt x="503798" y="242320"/>
                    <a:pt x="530641" y="242320"/>
                  </a:cubicBezTo>
                  <a:cubicBezTo>
                    <a:pt x="557485" y="242320"/>
                    <a:pt x="585228" y="225990"/>
                    <a:pt x="592501" y="205940"/>
                  </a:cubicBezTo>
                  <a:cubicBezTo>
                    <a:pt x="599774" y="186072"/>
                    <a:pt x="584028" y="170014"/>
                    <a:pt x="557560" y="170014"/>
                  </a:cubicBezTo>
                  <a:close/>
                  <a:moveTo>
                    <a:pt x="675730" y="170014"/>
                  </a:moveTo>
                  <a:cubicBezTo>
                    <a:pt x="649261" y="170014"/>
                    <a:pt x="621893" y="186072"/>
                    <a:pt x="614770" y="205940"/>
                  </a:cubicBezTo>
                  <a:cubicBezTo>
                    <a:pt x="607497" y="225990"/>
                    <a:pt x="623393" y="242320"/>
                    <a:pt x="650236" y="242320"/>
                  </a:cubicBezTo>
                  <a:cubicBezTo>
                    <a:pt x="677079" y="242320"/>
                    <a:pt x="704448" y="225990"/>
                    <a:pt x="711346" y="205940"/>
                  </a:cubicBezTo>
                  <a:cubicBezTo>
                    <a:pt x="718244" y="186072"/>
                    <a:pt x="702273" y="170014"/>
                    <a:pt x="675730" y="170014"/>
                  </a:cubicBezTo>
                  <a:close/>
                  <a:moveTo>
                    <a:pt x="794050" y="170014"/>
                  </a:moveTo>
                  <a:cubicBezTo>
                    <a:pt x="767507" y="170014"/>
                    <a:pt x="740513" y="186072"/>
                    <a:pt x="733690" y="205940"/>
                  </a:cubicBezTo>
                  <a:cubicBezTo>
                    <a:pt x="726867" y="225990"/>
                    <a:pt x="743063" y="242320"/>
                    <a:pt x="769906" y="242320"/>
                  </a:cubicBezTo>
                  <a:cubicBezTo>
                    <a:pt x="796749" y="242320"/>
                    <a:pt x="823892" y="225990"/>
                    <a:pt x="830416" y="205940"/>
                  </a:cubicBezTo>
                  <a:cubicBezTo>
                    <a:pt x="836864" y="186072"/>
                    <a:pt x="820518" y="170014"/>
                    <a:pt x="794050" y="170014"/>
                  </a:cubicBezTo>
                  <a:close/>
                  <a:moveTo>
                    <a:pt x="910646" y="170014"/>
                  </a:moveTo>
                  <a:cubicBezTo>
                    <a:pt x="884102" y="170014"/>
                    <a:pt x="857409" y="186072"/>
                    <a:pt x="851036" y="205940"/>
                  </a:cubicBezTo>
                  <a:cubicBezTo>
                    <a:pt x="844587" y="225990"/>
                    <a:pt x="861083" y="242320"/>
                    <a:pt x="887926" y="242320"/>
                  </a:cubicBezTo>
                  <a:cubicBezTo>
                    <a:pt x="914845" y="242320"/>
                    <a:pt x="941538" y="225990"/>
                    <a:pt x="947686" y="205940"/>
                  </a:cubicBezTo>
                  <a:cubicBezTo>
                    <a:pt x="953760" y="186072"/>
                    <a:pt x="937189" y="170014"/>
                    <a:pt x="910646" y="170014"/>
                  </a:cubicBezTo>
                  <a:close/>
                  <a:moveTo>
                    <a:pt x="1028891" y="170014"/>
                  </a:moveTo>
                  <a:cubicBezTo>
                    <a:pt x="1002422" y="170014"/>
                    <a:pt x="976029" y="186072"/>
                    <a:pt x="970031" y="205940"/>
                  </a:cubicBezTo>
                  <a:cubicBezTo>
                    <a:pt x="963957" y="225990"/>
                    <a:pt x="980828" y="242320"/>
                    <a:pt x="1007596" y="242320"/>
                  </a:cubicBezTo>
                  <a:cubicBezTo>
                    <a:pt x="1034439" y="242320"/>
                    <a:pt x="1060908" y="225990"/>
                    <a:pt x="1066681" y="205940"/>
                  </a:cubicBezTo>
                  <a:cubicBezTo>
                    <a:pt x="1072380" y="186072"/>
                    <a:pt x="1055434" y="170014"/>
                    <a:pt x="1028891" y="170014"/>
                  </a:cubicBezTo>
                  <a:close/>
                  <a:moveTo>
                    <a:pt x="1147136" y="170014"/>
                  </a:moveTo>
                  <a:cubicBezTo>
                    <a:pt x="1120593" y="170014"/>
                    <a:pt x="1094574" y="186072"/>
                    <a:pt x="1088951" y="205940"/>
                  </a:cubicBezTo>
                  <a:cubicBezTo>
                    <a:pt x="1083327" y="225990"/>
                    <a:pt x="1100423" y="242320"/>
                    <a:pt x="1127266" y="242320"/>
                  </a:cubicBezTo>
                  <a:cubicBezTo>
                    <a:pt x="1154109" y="242320"/>
                    <a:pt x="1180278" y="225990"/>
                    <a:pt x="1185601" y="205940"/>
                  </a:cubicBezTo>
                  <a:cubicBezTo>
                    <a:pt x="1190850" y="186072"/>
                    <a:pt x="1173679" y="170014"/>
                    <a:pt x="1147136" y="170014"/>
                  </a:cubicBezTo>
                  <a:close/>
                  <a:moveTo>
                    <a:pt x="405648" y="257380"/>
                  </a:moveTo>
                  <a:cubicBezTo>
                    <a:pt x="378730" y="257380"/>
                    <a:pt x="350312" y="273801"/>
                    <a:pt x="342064" y="294304"/>
                  </a:cubicBezTo>
                  <a:cubicBezTo>
                    <a:pt x="333816" y="314898"/>
                    <a:pt x="349187" y="331773"/>
                    <a:pt x="376480" y="331773"/>
                  </a:cubicBezTo>
                  <a:cubicBezTo>
                    <a:pt x="403698" y="331773"/>
                    <a:pt x="432266" y="314898"/>
                    <a:pt x="440214" y="294304"/>
                  </a:cubicBezTo>
                  <a:cubicBezTo>
                    <a:pt x="448087" y="273801"/>
                    <a:pt x="432566" y="257380"/>
                    <a:pt x="405648" y="257380"/>
                  </a:cubicBezTo>
                  <a:close/>
                  <a:moveTo>
                    <a:pt x="525393" y="257380"/>
                  </a:moveTo>
                  <a:cubicBezTo>
                    <a:pt x="498474" y="257380"/>
                    <a:pt x="470357" y="273801"/>
                    <a:pt x="462558" y="294304"/>
                  </a:cubicBezTo>
                  <a:cubicBezTo>
                    <a:pt x="454760" y="314898"/>
                    <a:pt x="470432" y="331773"/>
                    <a:pt x="497650" y="331773"/>
                  </a:cubicBezTo>
                  <a:cubicBezTo>
                    <a:pt x="524868" y="331773"/>
                    <a:pt x="553136" y="314898"/>
                    <a:pt x="560634" y="294304"/>
                  </a:cubicBezTo>
                  <a:cubicBezTo>
                    <a:pt x="568132" y="273801"/>
                    <a:pt x="552311" y="257380"/>
                    <a:pt x="525393" y="257380"/>
                  </a:cubicBezTo>
                  <a:close/>
                  <a:moveTo>
                    <a:pt x="645137" y="257380"/>
                  </a:moveTo>
                  <a:cubicBezTo>
                    <a:pt x="618294" y="257380"/>
                    <a:pt x="590476" y="273801"/>
                    <a:pt x="583053" y="294304"/>
                  </a:cubicBezTo>
                  <a:cubicBezTo>
                    <a:pt x="575630" y="314898"/>
                    <a:pt x="591676" y="331773"/>
                    <a:pt x="618894" y="331773"/>
                  </a:cubicBezTo>
                  <a:cubicBezTo>
                    <a:pt x="646187" y="331773"/>
                    <a:pt x="674005" y="314898"/>
                    <a:pt x="681128" y="294304"/>
                  </a:cubicBezTo>
                  <a:cubicBezTo>
                    <a:pt x="688177" y="273801"/>
                    <a:pt x="672056" y="257380"/>
                    <a:pt x="645137" y="257380"/>
                  </a:cubicBezTo>
                  <a:close/>
                  <a:moveTo>
                    <a:pt x="763308" y="257380"/>
                  </a:moveTo>
                  <a:cubicBezTo>
                    <a:pt x="736464" y="257380"/>
                    <a:pt x="709021" y="273801"/>
                    <a:pt x="701973" y="294304"/>
                  </a:cubicBezTo>
                  <a:cubicBezTo>
                    <a:pt x="695000" y="314898"/>
                    <a:pt x="711346" y="331773"/>
                    <a:pt x="738564" y="331773"/>
                  </a:cubicBezTo>
                  <a:cubicBezTo>
                    <a:pt x="765857" y="331773"/>
                    <a:pt x="793450" y="314898"/>
                    <a:pt x="800123" y="294304"/>
                  </a:cubicBezTo>
                  <a:cubicBezTo>
                    <a:pt x="806797" y="273801"/>
                    <a:pt x="790301" y="257380"/>
                    <a:pt x="763308" y="257380"/>
                  </a:cubicBezTo>
                  <a:close/>
                  <a:moveTo>
                    <a:pt x="883128" y="257380"/>
                  </a:moveTo>
                  <a:cubicBezTo>
                    <a:pt x="856209" y="257380"/>
                    <a:pt x="829066" y="273801"/>
                    <a:pt x="822468" y="294304"/>
                  </a:cubicBezTo>
                  <a:cubicBezTo>
                    <a:pt x="815869" y="314898"/>
                    <a:pt x="832515" y="331773"/>
                    <a:pt x="859808" y="331773"/>
                  </a:cubicBezTo>
                  <a:cubicBezTo>
                    <a:pt x="887027" y="331773"/>
                    <a:pt x="914245" y="314898"/>
                    <a:pt x="920543" y="294304"/>
                  </a:cubicBezTo>
                  <a:cubicBezTo>
                    <a:pt x="926842" y="273801"/>
                    <a:pt x="910121" y="257380"/>
                    <a:pt x="883128" y="257380"/>
                  </a:cubicBezTo>
                  <a:close/>
                  <a:moveTo>
                    <a:pt x="1002947" y="257380"/>
                  </a:moveTo>
                  <a:cubicBezTo>
                    <a:pt x="976104" y="257380"/>
                    <a:pt x="949261" y="273801"/>
                    <a:pt x="943037" y="294304"/>
                  </a:cubicBezTo>
                  <a:cubicBezTo>
                    <a:pt x="936814" y="314898"/>
                    <a:pt x="953835" y="331773"/>
                    <a:pt x="981053" y="331773"/>
                  </a:cubicBezTo>
                  <a:cubicBezTo>
                    <a:pt x="1008346" y="331773"/>
                    <a:pt x="1035264" y="314898"/>
                    <a:pt x="1041113" y="294304"/>
                  </a:cubicBezTo>
                  <a:cubicBezTo>
                    <a:pt x="1047036" y="273801"/>
                    <a:pt x="1029866" y="257380"/>
                    <a:pt x="1002947" y="257380"/>
                  </a:cubicBezTo>
                  <a:close/>
                  <a:moveTo>
                    <a:pt x="1122842" y="257380"/>
                  </a:moveTo>
                  <a:cubicBezTo>
                    <a:pt x="1095849" y="257380"/>
                    <a:pt x="1069381" y="273801"/>
                    <a:pt x="1063607" y="294304"/>
                  </a:cubicBezTo>
                  <a:cubicBezTo>
                    <a:pt x="1057759" y="314898"/>
                    <a:pt x="1075079" y="331773"/>
                    <a:pt x="1102372" y="331773"/>
                  </a:cubicBezTo>
                  <a:cubicBezTo>
                    <a:pt x="1129590" y="331773"/>
                    <a:pt x="1156134" y="314898"/>
                    <a:pt x="1161607" y="294304"/>
                  </a:cubicBezTo>
                  <a:cubicBezTo>
                    <a:pt x="1167081" y="273801"/>
                    <a:pt x="1149685" y="257380"/>
                    <a:pt x="1122842" y="257380"/>
                  </a:cubicBezTo>
                  <a:close/>
                  <a:moveTo>
                    <a:pt x="1241012" y="257380"/>
                  </a:moveTo>
                  <a:cubicBezTo>
                    <a:pt x="1214094" y="257380"/>
                    <a:pt x="1187926" y="273801"/>
                    <a:pt x="1182602" y="294304"/>
                  </a:cubicBezTo>
                  <a:cubicBezTo>
                    <a:pt x="1177128" y="314898"/>
                    <a:pt x="1194824" y="331773"/>
                    <a:pt x="1222042" y="331773"/>
                  </a:cubicBezTo>
                  <a:cubicBezTo>
                    <a:pt x="1249335" y="331773"/>
                    <a:pt x="1275579" y="314898"/>
                    <a:pt x="1280677" y="294304"/>
                  </a:cubicBezTo>
                  <a:cubicBezTo>
                    <a:pt x="1285776" y="273801"/>
                    <a:pt x="1267931" y="257380"/>
                    <a:pt x="1241012" y="257380"/>
                  </a:cubicBezTo>
                  <a:close/>
                  <a:moveTo>
                    <a:pt x="370407" y="349464"/>
                  </a:moveTo>
                  <a:cubicBezTo>
                    <a:pt x="343039" y="349464"/>
                    <a:pt x="314096" y="366520"/>
                    <a:pt x="305623" y="387658"/>
                  </a:cubicBezTo>
                  <a:cubicBezTo>
                    <a:pt x="297150" y="408887"/>
                    <a:pt x="312671" y="426215"/>
                    <a:pt x="340339" y="426215"/>
                  </a:cubicBezTo>
                  <a:cubicBezTo>
                    <a:pt x="368007" y="426215"/>
                    <a:pt x="397025" y="408887"/>
                    <a:pt x="405198" y="387658"/>
                  </a:cubicBezTo>
                  <a:cubicBezTo>
                    <a:pt x="413296" y="366520"/>
                    <a:pt x="397700" y="349464"/>
                    <a:pt x="370407" y="349464"/>
                  </a:cubicBezTo>
                  <a:close/>
                  <a:moveTo>
                    <a:pt x="491651" y="349464"/>
                  </a:moveTo>
                  <a:cubicBezTo>
                    <a:pt x="464358" y="349464"/>
                    <a:pt x="435790" y="366520"/>
                    <a:pt x="427767" y="387658"/>
                  </a:cubicBezTo>
                  <a:cubicBezTo>
                    <a:pt x="419669" y="408887"/>
                    <a:pt x="435490" y="426215"/>
                    <a:pt x="463158" y="426215"/>
                  </a:cubicBezTo>
                  <a:cubicBezTo>
                    <a:pt x="490826" y="426215"/>
                    <a:pt x="519544" y="408887"/>
                    <a:pt x="527267" y="387658"/>
                  </a:cubicBezTo>
                  <a:cubicBezTo>
                    <a:pt x="534990" y="366520"/>
                    <a:pt x="519019" y="349464"/>
                    <a:pt x="491651" y="349464"/>
                  </a:cubicBezTo>
                  <a:close/>
                  <a:moveTo>
                    <a:pt x="613046" y="349464"/>
                  </a:moveTo>
                  <a:cubicBezTo>
                    <a:pt x="585752" y="349464"/>
                    <a:pt x="557410" y="366520"/>
                    <a:pt x="549762" y="387658"/>
                  </a:cubicBezTo>
                  <a:cubicBezTo>
                    <a:pt x="542113" y="408887"/>
                    <a:pt x="558309" y="426215"/>
                    <a:pt x="585977" y="426215"/>
                  </a:cubicBezTo>
                  <a:cubicBezTo>
                    <a:pt x="613645" y="426215"/>
                    <a:pt x="641988" y="408887"/>
                    <a:pt x="649336" y="387658"/>
                  </a:cubicBezTo>
                  <a:cubicBezTo>
                    <a:pt x="656610" y="366520"/>
                    <a:pt x="640339" y="349464"/>
                    <a:pt x="613046" y="349464"/>
                  </a:cubicBezTo>
                  <a:close/>
                  <a:moveTo>
                    <a:pt x="732790" y="349464"/>
                  </a:moveTo>
                  <a:cubicBezTo>
                    <a:pt x="705497" y="349464"/>
                    <a:pt x="677529" y="366520"/>
                    <a:pt x="670256" y="387658"/>
                  </a:cubicBezTo>
                  <a:cubicBezTo>
                    <a:pt x="663058" y="408887"/>
                    <a:pt x="679554" y="426215"/>
                    <a:pt x="707222" y="426215"/>
                  </a:cubicBezTo>
                  <a:cubicBezTo>
                    <a:pt x="734890" y="426215"/>
                    <a:pt x="763008" y="408887"/>
                    <a:pt x="769906" y="387658"/>
                  </a:cubicBezTo>
                  <a:cubicBezTo>
                    <a:pt x="776729" y="366520"/>
                    <a:pt x="760084" y="349464"/>
                    <a:pt x="732790" y="349464"/>
                  </a:cubicBezTo>
                  <a:close/>
                  <a:moveTo>
                    <a:pt x="854185" y="349464"/>
                  </a:moveTo>
                  <a:cubicBezTo>
                    <a:pt x="826817" y="349464"/>
                    <a:pt x="799224" y="366520"/>
                    <a:pt x="792400" y="387658"/>
                  </a:cubicBezTo>
                  <a:cubicBezTo>
                    <a:pt x="785577" y="408887"/>
                    <a:pt x="802448" y="426215"/>
                    <a:pt x="830116" y="426215"/>
                  </a:cubicBezTo>
                  <a:cubicBezTo>
                    <a:pt x="857784" y="426215"/>
                    <a:pt x="885452" y="408887"/>
                    <a:pt x="891900" y="387658"/>
                  </a:cubicBezTo>
                  <a:cubicBezTo>
                    <a:pt x="898424" y="366520"/>
                    <a:pt x="881478" y="349464"/>
                    <a:pt x="854185" y="349464"/>
                  </a:cubicBezTo>
                  <a:close/>
                  <a:moveTo>
                    <a:pt x="975504" y="349464"/>
                  </a:moveTo>
                  <a:cubicBezTo>
                    <a:pt x="948211" y="349464"/>
                    <a:pt x="920918" y="366520"/>
                    <a:pt x="914545" y="387658"/>
                  </a:cubicBezTo>
                  <a:cubicBezTo>
                    <a:pt x="908096" y="408887"/>
                    <a:pt x="925342" y="426215"/>
                    <a:pt x="953010" y="426215"/>
                  </a:cubicBezTo>
                  <a:cubicBezTo>
                    <a:pt x="980603" y="426215"/>
                    <a:pt x="1008046" y="408887"/>
                    <a:pt x="1014120" y="387658"/>
                  </a:cubicBezTo>
                  <a:cubicBezTo>
                    <a:pt x="1020118" y="366520"/>
                    <a:pt x="1002797" y="349464"/>
                    <a:pt x="975504" y="349464"/>
                  </a:cubicBezTo>
                  <a:close/>
                  <a:moveTo>
                    <a:pt x="1096899" y="349464"/>
                  </a:moveTo>
                  <a:cubicBezTo>
                    <a:pt x="1069531" y="349464"/>
                    <a:pt x="1042612" y="366520"/>
                    <a:pt x="1036689" y="387658"/>
                  </a:cubicBezTo>
                  <a:cubicBezTo>
                    <a:pt x="1030615" y="408887"/>
                    <a:pt x="1048161" y="426215"/>
                    <a:pt x="1075829" y="426215"/>
                  </a:cubicBezTo>
                  <a:cubicBezTo>
                    <a:pt x="1103422" y="426215"/>
                    <a:pt x="1130490" y="408887"/>
                    <a:pt x="1136189" y="387658"/>
                  </a:cubicBezTo>
                  <a:cubicBezTo>
                    <a:pt x="1141812" y="366520"/>
                    <a:pt x="1124192" y="349464"/>
                    <a:pt x="1096899" y="349464"/>
                  </a:cubicBezTo>
                  <a:close/>
                  <a:moveTo>
                    <a:pt x="1218293" y="349464"/>
                  </a:moveTo>
                  <a:cubicBezTo>
                    <a:pt x="1191000" y="349464"/>
                    <a:pt x="1164382" y="366520"/>
                    <a:pt x="1158758" y="387658"/>
                  </a:cubicBezTo>
                  <a:cubicBezTo>
                    <a:pt x="1153210" y="408887"/>
                    <a:pt x="1171055" y="426215"/>
                    <a:pt x="1198723" y="426215"/>
                  </a:cubicBezTo>
                  <a:cubicBezTo>
                    <a:pt x="1226391" y="426215"/>
                    <a:pt x="1253084" y="408887"/>
                    <a:pt x="1258333" y="387658"/>
                  </a:cubicBezTo>
                  <a:cubicBezTo>
                    <a:pt x="1263582" y="366520"/>
                    <a:pt x="1245586" y="349464"/>
                    <a:pt x="1218293" y="349464"/>
                  </a:cubicBezTo>
                  <a:close/>
                  <a:moveTo>
                    <a:pt x="1339688" y="349464"/>
                  </a:moveTo>
                  <a:cubicBezTo>
                    <a:pt x="1312394" y="349464"/>
                    <a:pt x="1286076" y="366520"/>
                    <a:pt x="1280902" y="387658"/>
                  </a:cubicBezTo>
                  <a:cubicBezTo>
                    <a:pt x="1275729" y="408887"/>
                    <a:pt x="1294024" y="426215"/>
                    <a:pt x="1321617" y="426215"/>
                  </a:cubicBezTo>
                  <a:cubicBezTo>
                    <a:pt x="1349285" y="426215"/>
                    <a:pt x="1375678" y="408887"/>
                    <a:pt x="1380477" y="387658"/>
                  </a:cubicBezTo>
                  <a:cubicBezTo>
                    <a:pt x="1385276" y="366520"/>
                    <a:pt x="1366981" y="349464"/>
                    <a:pt x="1339688" y="349464"/>
                  </a:cubicBezTo>
                  <a:close/>
                  <a:moveTo>
                    <a:pt x="1461082" y="349464"/>
                  </a:moveTo>
                  <a:cubicBezTo>
                    <a:pt x="1433714" y="349464"/>
                    <a:pt x="1407770" y="366520"/>
                    <a:pt x="1403047" y="387658"/>
                  </a:cubicBezTo>
                  <a:cubicBezTo>
                    <a:pt x="1398323" y="408887"/>
                    <a:pt x="1416843" y="426215"/>
                    <a:pt x="1444511" y="426215"/>
                  </a:cubicBezTo>
                  <a:cubicBezTo>
                    <a:pt x="1472179" y="426215"/>
                    <a:pt x="1498198" y="408887"/>
                    <a:pt x="1502621" y="387658"/>
                  </a:cubicBezTo>
                  <a:cubicBezTo>
                    <a:pt x="1507045" y="366520"/>
                    <a:pt x="1488450" y="349464"/>
                    <a:pt x="1461082" y="349464"/>
                  </a:cubicBezTo>
                  <a:close/>
                  <a:moveTo>
                    <a:pt x="456410" y="443180"/>
                  </a:moveTo>
                  <a:cubicBezTo>
                    <a:pt x="428742" y="443180"/>
                    <a:pt x="399499" y="460871"/>
                    <a:pt x="391251" y="482554"/>
                  </a:cubicBezTo>
                  <a:cubicBezTo>
                    <a:pt x="382929" y="504509"/>
                    <a:pt x="398900" y="522381"/>
                    <a:pt x="427017" y="522381"/>
                  </a:cubicBezTo>
                  <a:cubicBezTo>
                    <a:pt x="455060" y="522381"/>
                    <a:pt x="484378" y="504509"/>
                    <a:pt x="492401" y="482554"/>
                  </a:cubicBezTo>
                  <a:cubicBezTo>
                    <a:pt x="500274" y="460871"/>
                    <a:pt x="484153" y="443180"/>
                    <a:pt x="456410" y="443180"/>
                  </a:cubicBezTo>
                  <a:close/>
                  <a:moveTo>
                    <a:pt x="579379" y="443180"/>
                  </a:moveTo>
                  <a:cubicBezTo>
                    <a:pt x="551636" y="443180"/>
                    <a:pt x="522768" y="460871"/>
                    <a:pt x="514970" y="482554"/>
                  </a:cubicBezTo>
                  <a:cubicBezTo>
                    <a:pt x="507022" y="504509"/>
                    <a:pt x="523368" y="522381"/>
                    <a:pt x="551411" y="522381"/>
                  </a:cubicBezTo>
                  <a:cubicBezTo>
                    <a:pt x="579529" y="522381"/>
                    <a:pt x="608472" y="504509"/>
                    <a:pt x="615970" y="482554"/>
                  </a:cubicBezTo>
                  <a:cubicBezTo>
                    <a:pt x="623468" y="460871"/>
                    <a:pt x="607122" y="443180"/>
                    <a:pt x="579379" y="443180"/>
                  </a:cubicBezTo>
                  <a:close/>
                  <a:moveTo>
                    <a:pt x="702273" y="443180"/>
                  </a:moveTo>
                  <a:cubicBezTo>
                    <a:pt x="674530" y="443180"/>
                    <a:pt x="646037" y="460871"/>
                    <a:pt x="638614" y="482554"/>
                  </a:cubicBezTo>
                  <a:cubicBezTo>
                    <a:pt x="631191" y="504509"/>
                    <a:pt x="647837" y="522381"/>
                    <a:pt x="675880" y="522381"/>
                  </a:cubicBezTo>
                  <a:cubicBezTo>
                    <a:pt x="703998" y="522381"/>
                    <a:pt x="732565" y="504509"/>
                    <a:pt x="739689" y="482554"/>
                  </a:cubicBezTo>
                  <a:cubicBezTo>
                    <a:pt x="746812" y="460871"/>
                    <a:pt x="730016" y="443180"/>
                    <a:pt x="702273" y="443180"/>
                  </a:cubicBezTo>
                  <a:close/>
                  <a:moveTo>
                    <a:pt x="825167" y="443180"/>
                  </a:moveTo>
                  <a:cubicBezTo>
                    <a:pt x="797424" y="443180"/>
                    <a:pt x="769306" y="460871"/>
                    <a:pt x="762333" y="482554"/>
                  </a:cubicBezTo>
                  <a:cubicBezTo>
                    <a:pt x="755285" y="504509"/>
                    <a:pt x="772230" y="522381"/>
                    <a:pt x="800348" y="522381"/>
                  </a:cubicBezTo>
                  <a:cubicBezTo>
                    <a:pt x="828391" y="522381"/>
                    <a:pt x="856659" y="504509"/>
                    <a:pt x="863333" y="482554"/>
                  </a:cubicBezTo>
                  <a:cubicBezTo>
                    <a:pt x="870006" y="460871"/>
                    <a:pt x="852910" y="443180"/>
                    <a:pt x="825167" y="443180"/>
                  </a:cubicBezTo>
                  <a:close/>
                  <a:moveTo>
                    <a:pt x="948136" y="443180"/>
                  </a:moveTo>
                  <a:cubicBezTo>
                    <a:pt x="920393" y="443180"/>
                    <a:pt x="892500" y="460871"/>
                    <a:pt x="885977" y="482554"/>
                  </a:cubicBezTo>
                  <a:cubicBezTo>
                    <a:pt x="879378" y="504509"/>
                    <a:pt x="896774" y="522381"/>
                    <a:pt x="924817" y="522381"/>
                  </a:cubicBezTo>
                  <a:cubicBezTo>
                    <a:pt x="952935" y="522381"/>
                    <a:pt x="980828" y="504509"/>
                    <a:pt x="987051" y="482554"/>
                  </a:cubicBezTo>
                  <a:cubicBezTo>
                    <a:pt x="993275" y="460871"/>
                    <a:pt x="975804" y="443180"/>
                    <a:pt x="948136" y="443180"/>
                  </a:cubicBezTo>
                  <a:close/>
                  <a:moveTo>
                    <a:pt x="1071030" y="443180"/>
                  </a:moveTo>
                  <a:cubicBezTo>
                    <a:pt x="1043287" y="443180"/>
                    <a:pt x="1015844" y="460871"/>
                    <a:pt x="1009696" y="482554"/>
                  </a:cubicBezTo>
                  <a:cubicBezTo>
                    <a:pt x="1003547" y="504509"/>
                    <a:pt x="1021168" y="522381"/>
                    <a:pt x="1049286" y="522381"/>
                  </a:cubicBezTo>
                  <a:cubicBezTo>
                    <a:pt x="1077404" y="522381"/>
                    <a:pt x="1104922" y="504509"/>
                    <a:pt x="1110770" y="482554"/>
                  </a:cubicBezTo>
                  <a:cubicBezTo>
                    <a:pt x="1116544" y="460871"/>
                    <a:pt x="1098773" y="443180"/>
                    <a:pt x="1071030" y="443180"/>
                  </a:cubicBezTo>
                  <a:close/>
                  <a:moveTo>
                    <a:pt x="1193999" y="443180"/>
                  </a:moveTo>
                  <a:cubicBezTo>
                    <a:pt x="1166256" y="443180"/>
                    <a:pt x="1139188" y="460871"/>
                    <a:pt x="1133414" y="482554"/>
                  </a:cubicBezTo>
                  <a:cubicBezTo>
                    <a:pt x="1127641" y="504509"/>
                    <a:pt x="1145786" y="522381"/>
                    <a:pt x="1173829" y="522381"/>
                  </a:cubicBezTo>
                  <a:cubicBezTo>
                    <a:pt x="1201872" y="522381"/>
                    <a:pt x="1229090" y="504509"/>
                    <a:pt x="1234564" y="482554"/>
                  </a:cubicBezTo>
                  <a:cubicBezTo>
                    <a:pt x="1239888" y="460871"/>
                    <a:pt x="1221667" y="443180"/>
                    <a:pt x="1193999" y="443180"/>
                  </a:cubicBezTo>
                  <a:close/>
                  <a:moveTo>
                    <a:pt x="1316968" y="443180"/>
                  </a:moveTo>
                  <a:cubicBezTo>
                    <a:pt x="1289225" y="443180"/>
                    <a:pt x="1262457" y="460871"/>
                    <a:pt x="1257133" y="482554"/>
                  </a:cubicBezTo>
                  <a:cubicBezTo>
                    <a:pt x="1251810" y="504509"/>
                    <a:pt x="1270255" y="522381"/>
                    <a:pt x="1298298" y="522381"/>
                  </a:cubicBezTo>
                  <a:cubicBezTo>
                    <a:pt x="1326416" y="522381"/>
                    <a:pt x="1353184" y="504509"/>
                    <a:pt x="1358208" y="482554"/>
                  </a:cubicBezTo>
                  <a:cubicBezTo>
                    <a:pt x="1363157" y="460871"/>
                    <a:pt x="1344711" y="443180"/>
                    <a:pt x="1316968" y="443180"/>
                  </a:cubicBezTo>
                  <a:close/>
                  <a:moveTo>
                    <a:pt x="1439862" y="443180"/>
                  </a:moveTo>
                  <a:cubicBezTo>
                    <a:pt x="1412119" y="443180"/>
                    <a:pt x="1385726" y="460871"/>
                    <a:pt x="1380852" y="482554"/>
                  </a:cubicBezTo>
                  <a:cubicBezTo>
                    <a:pt x="1375978" y="504509"/>
                    <a:pt x="1394724" y="522381"/>
                    <a:pt x="1422842" y="522381"/>
                  </a:cubicBezTo>
                  <a:cubicBezTo>
                    <a:pt x="1450885" y="522381"/>
                    <a:pt x="1477353" y="504509"/>
                    <a:pt x="1481927" y="482554"/>
                  </a:cubicBezTo>
                  <a:cubicBezTo>
                    <a:pt x="1486426" y="460871"/>
                    <a:pt x="1467605" y="443180"/>
                    <a:pt x="1439862" y="443180"/>
                  </a:cubicBezTo>
                  <a:close/>
                  <a:moveTo>
                    <a:pt x="1564481" y="443180"/>
                  </a:moveTo>
                  <a:cubicBezTo>
                    <a:pt x="1536738" y="443180"/>
                    <a:pt x="1510644" y="460871"/>
                    <a:pt x="1506221" y="482554"/>
                  </a:cubicBezTo>
                  <a:cubicBezTo>
                    <a:pt x="1501722" y="504509"/>
                    <a:pt x="1520842" y="522381"/>
                    <a:pt x="1548960" y="522381"/>
                  </a:cubicBezTo>
                  <a:cubicBezTo>
                    <a:pt x="1577003" y="522381"/>
                    <a:pt x="1603096" y="504509"/>
                    <a:pt x="1607220" y="482554"/>
                  </a:cubicBezTo>
                  <a:cubicBezTo>
                    <a:pt x="1611344" y="460871"/>
                    <a:pt x="1592224" y="443180"/>
                    <a:pt x="1564481" y="443180"/>
                  </a:cubicBezTo>
                  <a:close/>
                  <a:moveTo>
                    <a:pt x="419669" y="540163"/>
                  </a:moveTo>
                  <a:cubicBezTo>
                    <a:pt x="391476" y="540163"/>
                    <a:pt x="361784" y="558217"/>
                    <a:pt x="353236" y="580716"/>
                  </a:cubicBezTo>
                  <a:cubicBezTo>
                    <a:pt x="344688" y="603306"/>
                    <a:pt x="360809" y="621723"/>
                    <a:pt x="389302" y="621723"/>
                  </a:cubicBezTo>
                  <a:cubicBezTo>
                    <a:pt x="417795" y="621723"/>
                    <a:pt x="447712" y="603306"/>
                    <a:pt x="455960" y="580716"/>
                  </a:cubicBezTo>
                  <a:cubicBezTo>
                    <a:pt x="464133" y="558217"/>
                    <a:pt x="447787" y="540163"/>
                    <a:pt x="419669" y="540163"/>
                  </a:cubicBezTo>
                  <a:close/>
                  <a:moveTo>
                    <a:pt x="545713" y="540163"/>
                  </a:moveTo>
                  <a:cubicBezTo>
                    <a:pt x="517595" y="540163"/>
                    <a:pt x="488202" y="558217"/>
                    <a:pt x="480104" y="580716"/>
                  </a:cubicBezTo>
                  <a:cubicBezTo>
                    <a:pt x="472006" y="603306"/>
                    <a:pt x="488427" y="621723"/>
                    <a:pt x="516920" y="621723"/>
                  </a:cubicBezTo>
                  <a:cubicBezTo>
                    <a:pt x="545488" y="621723"/>
                    <a:pt x="574880" y="603306"/>
                    <a:pt x="582678" y="580716"/>
                  </a:cubicBezTo>
                  <a:cubicBezTo>
                    <a:pt x="590401" y="558217"/>
                    <a:pt x="573905" y="540163"/>
                    <a:pt x="545713" y="540163"/>
                  </a:cubicBezTo>
                  <a:close/>
                  <a:moveTo>
                    <a:pt x="670181" y="540163"/>
                  </a:moveTo>
                  <a:cubicBezTo>
                    <a:pt x="642063" y="540163"/>
                    <a:pt x="613046" y="558217"/>
                    <a:pt x="605398" y="580716"/>
                  </a:cubicBezTo>
                  <a:cubicBezTo>
                    <a:pt x="597674" y="603306"/>
                    <a:pt x="614470" y="621723"/>
                    <a:pt x="642963" y="621723"/>
                  </a:cubicBezTo>
                  <a:cubicBezTo>
                    <a:pt x="671531" y="621723"/>
                    <a:pt x="700698" y="603306"/>
                    <a:pt x="707972" y="580716"/>
                  </a:cubicBezTo>
                  <a:cubicBezTo>
                    <a:pt x="715320" y="558217"/>
                    <a:pt x="698374" y="540163"/>
                    <a:pt x="670181" y="540163"/>
                  </a:cubicBezTo>
                  <a:close/>
                  <a:moveTo>
                    <a:pt x="794575" y="540163"/>
                  </a:moveTo>
                  <a:cubicBezTo>
                    <a:pt x="766457" y="540163"/>
                    <a:pt x="737889" y="558217"/>
                    <a:pt x="730616" y="580716"/>
                  </a:cubicBezTo>
                  <a:cubicBezTo>
                    <a:pt x="723343" y="603306"/>
                    <a:pt x="740513" y="621723"/>
                    <a:pt x="769081" y="621723"/>
                  </a:cubicBezTo>
                  <a:cubicBezTo>
                    <a:pt x="797574" y="621723"/>
                    <a:pt x="826367" y="603306"/>
                    <a:pt x="833190" y="580716"/>
                  </a:cubicBezTo>
                  <a:cubicBezTo>
                    <a:pt x="840088" y="558217"/>
                    <a:pt x="822768" y="540163"/>
                    <a:pt x="794575" y="540163"/>
                  </a:cubicBezTo>
                  <a:close/>
                  <a:moveTo>
                    <a:pt x="919118" y="540163"/>
                  </a:moveTo>
                  <a:cubicBezTo>
                    <a:pt x="891001" y="540163"/>
                    <a:pt x="862658" y="558217"/>
                    <a:pt x="855909" y="580716"/>
                  </a:cubicBezTo>
                  <a:cubicBezTo>
                    <a:pt x="849086" y="603306"/>
                    <a:pt x="866707" y="621723"/>
                    <a:pt x="895125" y="621723"/>
                  </a:cubicBezTo>
                  <a:cubicBezTo>
                    <a:pt x="923692" y="621723"/>
                    <a:pt x="952110" y="603306"/>
                    <a:pt x="958559" y="580716"/>
                  </a:cubicBezTo>
                  <a:cubicBezTo>
                    <a:pt x="965007" y="558217"/>
                    <a:pt x="947236" y="540163"/>
                    <a:pt x="919118" y="540163"/>
                  </a:cubicBezTo>
                  <a:close/>
                  <a:moveTo>
                    <a:pt x="1045162" y="540163"/>
                  </a:moveTo>
                  <a:cubicBezTo>
                    <a:pt x="1016969" y="540163"/>
                    <a:pt x="989076" y="558217"/>
                    <a:pt x="982777" y="580716"/>
                  </a:cubicBezTo>
                  <a:cubicBezTo>
                    <a:pt x="976404" y="603306"/>
                    <a:pt x="994250" y="621723"/>
                    <a:pt x="1022817" y="621723"/>
                  </a:cubicBezTo>
                  <a:cubicBezTo>
                    <a:pt x="1051310" y="621723"/>
                    <a:pt x="1079353" y="603306"/>
                    <a:pt x="1085427" y="580716"/>
                  </a:cubicBezTo>
                  <a:cubicBezTo>
                    <a:pt x="1091350" y="558217"/>
                    <a:pt x="1073355" y="540163"/>
                    <a:pt x="1045162" y="540163"/>
                  </a:cubicBezTo>
                  <a:close/>
                  <a:moveTo>
                    <a:pt x="1169705" y="540163"/>
                  </a:moveTo>
                  <a:cubicBezTo>
                    <a:pt x="1141587" y="540163"/>
                    <a:pt x="1113994" y="558217"/>
                    <a:pt x="1108071" y="580716"/>
                  </a:cubicBezTo>
                  <a:cubicBezTo>
                    <a:pt x="1102147" y="603306"/>
                    <a:pt x="1120368" y="621723"/>
                    <a:pt x="1148936" y="621723"/>
                  </a:cubicBezTo>
                  <a:cubicBezTo>
                    <a:pt x="1177428" y="621723"/>
                    <a:pt x="1205096" y="603306"/>
                    <a:pt x="1210720" y="580716"/>
                  </a:cubicBezTo>
                  <a:cubicBezTo>
                    <a:pt x="1216269" y="558217"/>
                    <a:pt x="1197823" y="540163"/>
                    <a:pt x="1169705" y="540163"/>
                  </a:cubicBezTo>
                  <a:close/>
                  <a:moveTo>
                    <a:pt x="1294249" y="540163"/>
                  </a:moveTo>
                  <a:cubicBezTo>
                    <a:pt x="1266131" y="540163"/>
                    <a:pt x="1238838" y="558217"/>
                    <a:pt x="1233364" y="580716"/>
                  </a:cubicBezTo>
                  <a:cubicBezTo>
                    <a:pt x="1227816" y="603306"/>
                    <a:pt x="1246561" y="621723"/>
                    <a:pt x="1275054" y="621723"/>
                  </a:cubicBezTo>
                  <a:cubicBezTo>
                    <a:pt x="1303547" y="621723"/>
                    <a:pt x="1330840" y="603306"/>
                    <a:pt x="1335938" y="580716"/>
                  </a:cubicBezTo>
                  <a:cubicBezTo>
                    <a:pt x="1341112" y="558217"/>
                    <a:pt x="1322367" y="540163"/>
                    <a:pt x="1294249" y="540163"/>
                  </a:cubicBezTo>
                  <a:close/>
                  <a:moveTo>
                    <a:pt x="1420367" y="540163"/>
                  </a:moveTo>
                  <a:cubicBezTo>
                    <a:pt x="1392174" y="540163"/>
                    <a:pt x="1365256" y="558217"/>
                    <a:pt x="1360232" y="580716"/>
                  </a:cubicBezTo>
                  <a:cubicBezTo>
                    <a:pt x="1355209" y="603306"/>
                    <a:pt x="1374179" y="621723"/>
                    <a:pt x="1402747" y="621723"/>
                  </a:cubicBezTo>
                  <a:cubicBezTo>
                    <a:pt x="1431239" y="621723"/>
                    <a:pt x="1458158" y="603306"/>
                    <a:pt x="1462882" y="580716"/>
                  </a:cubicBezTo>
                  <a:cubicBezTo>
                    <a:pt x="1467530" y="558217"/>
                    <a:pt x="1448485" y="540163"/>
                    <a:pt x="1420367" y="540163"/>
                  </a:cubicBezTo>
                  <a:close/>
                  <a:moveTo>
                    <a:pt x="510546" y="640230"/>
                  </a:moveTo>
                  <a:cubicBezTo>
                    <a:pt x="481979" y="640230"/>
                    <a:pt x="452061" y="658919"/>
                    <a:pt x="443663" y="682053"/>
                  </a:cubicBezTo>
                  <a:cubicBezTo>
                    <a:pt x="435265" y="705369"/>
                    <a:pt x="451911" y="724330"/>
                    <a:pt x="480929" y="724330"/>
                  </a:cubicBezTo>
                  <a:cubicBezTo>
                    <a:pt x="509872" y="724330"/>
                    <a:pt x="539864" y="705369"/>
                    <a:pt x="547887" y="682053"/>
                  </a:cubicBezTo>
                  <a:cubicBezTo>
                    <a:pt x="555910" y="658919"/>
                    <a:pt x="539114" y="640230"/>
                    <a:pt x="510546" y="640230"/>
                  </a:cubicBezTo>
                  <a:close/>
                  <a:moveTo>
                    <a:pt x="636515" y="640230"/>
                  </a:moveTo>
                  <a:cubicBezTo>
                    <a:pt x="607947" y="640230"/>
                    <a:pt x="578404" y="658919"/>
                    <a:pt x="570456" y="682053"/>
                  </a:cubicBezTo>
                  <a:cubicBezTo>
                    <a:pt x="562508" y="705369"/>
                    <a:pt x="579604" y="724330"/>
                    <a:pt x="608547" y="724330"/>
                  </a:cubicBezTo>
                  <a:cubicBezTo>
                    <a:pt x="637489" y="724330"/>
                    <a:pt x="667182" y="705369"/>
                    <a:pt x="674755" y="682053"/>
                  </a:cubicBezTo>
                  <a:cubicBezTo>
                    <a:pt x="682253" y="658919"/>
                    <a:pt x="665157" y="640230"/>
                    <a:pt x="636515" y="640230"/>
                  </a:cubicBezTo>
                  <a:close/>
                  <a:moveTo>
                    <a:pt x="764133" y="640230"/>
                  </a:moveTo>
                  <a:cubicBezTo>
                    <a:pt x="735565" y="640230"/>
                    <a:pt x="706397" y="658919"/>
                    <a:pt x="698899" y="682053"/>
                  </a:cubicBezTo>
                  <a:cubicBezTo>
                    <a:pt x="691401" y="705369"/>
                    <a:pt x="708796" y="724330"/>
                    <a:pt x="737814" y="724330"/>
                  </a:cubicBezTo>
                  <a:cubicBezTo>
                    <a:pt x="766757" y="724330"/>
                    <a:pt x="795999" y="705369"/>
                    <a:pt x="803123" y="682053"/>
                  </a:cubicBezTo>
                  <a:cubicBezTo>
                    <a:pt x="810246" y="658919"/>
                    <a:pt x="792775" y="640230"/>
                    <a:pt x="764133" y="640230"/>
                  </a:cubicBezTo>
                  <a:close/>
                  <a:moveTo>
                    <a:pt x="890176" y="640230"/>
                  </a:moveTo>
                  <a:cubicBezTo>
                    <a:pt x="861608" y="640230"/>
                    <a:pt x="832740" y="658919"/>
                    <a:pt x="825767" y="682053"/>
                  </a:cubicBezTo>
                  <a:cubicBezTo>
                    <a:pt x="818719" y="705369"/>
                    <a:pt x="836564" y="724330"/>
                    <a:pt x="865507" y="724330"/>
                  </a:cubicBezTo>
                  <a:cubicBezTo>
                    <a:pt x="894450" y="724330"/>
                    <a:pt x="923392" y="705369"/>
                    <a:pt x="930066" y="682053"/>
                  </a:cubicBezTo>
                  <a:cubicBezTo>
                    <a:pt x="936664" y="658919"/>
                    <a:pt x="918819" y="640230"/>
                    <a:pt x="890176" y="640230"/>
                  </a:cubicBezTo>
                  <a:close/>
                  <a:moveTo>
                    <a:pt x="1017869" y="640230"/>
                  </a:moveTo>
                  <a:cubicBezTo>
                    <a:pt x="989226" y="640230"/>
                    <a:pt x="960733" y="658919"/>
                    <a:pt x="954210" y="682053"/>
                  </a:cubicBezTo>
                  <a:cubicBezTo>
                    <a:pt x="947611" y="705369"/>
                    <a:pt x="965757" y="724330"/>
                    <a:pt x="994699" y="724330"/>
                  </a:cubicBezTo>
                  <a:cubicBezTo>
                    <a:pt x="1023642" y="724330"/>
                    <a:pt x="1052210" y="705369"/>
                    <a:pt x="1058433" y="682053"/>
                  </a:cubicBezTo>
                  <a:cubicBezTo>
                    <a:pt x="1064582" y="658919"/>
                    <a:pt x="1046436" y="640230"/>
                    <a:pt x="1017869" y="640230"/>
                  </a:cubicBezTo>
                  <a:close/>
                  <a:moveTo>
                    <a:pt x="1143912" y="640230"/>
                  </a:moveTo>
                  <a:cubicBezTo>
                    <a:pt x="1115344" y="640230"/>
                    <a:pt x="1087226" y="658919"/>
                    <a:pt x="1081153" y="682053"/>
                  </a:cubicBezTo>
                  <a:cubicBezTo>
                    <a:pt x="1075004" y="705369"/>
                    <a:pt x="1093525" y="724330"/>
                    <a:pt x="1122467" y="724330"/>
                  </a:cubicBezTo>
                  <a:cubicBezTo>
                    <a:pt x="1151410" y="724330"/>
                    <a:pt x="1179603" y="705369"/>
                    <a:pt x="1185376" y="682053"/>
                  </a:cubicBezTo>
                  <a:cubicBezTo>
                    <a:pt x="1191150" y="658919"/>
                    <a:pt x="1172480" y="640230"/>
                    <a:pt x="1143912" y="640230"/>
                  </a:cubicBezTo>
                  <a:close/>
                  <a:moveTo>
                    <a:pt x="1271530" y="640230"/>
                  </a:moveTo>
                  <a:cubicBezTo>
                    <a:pt x="1242962" y="640230"/>
                    <a:pt x="1215219" y="658919"/>
                    <a:pt x="1209595" y="682053"/>
                  </a:cubicBezTo>
                  <a:cubicBezTo>
                    <a:pt x="1203897" y="705369"/>
                    <a:pt x="1222792" y="724330"/>
                    <a:pt x="1251735" y="724330"/>
                  </a:cubicBezTo>
                  <a:cubicBezTo>
                    <a:pt x="1280752" y="724330"/>
                    <a:pt x="1308495" y="705369"/>
                    <a:pt x="1313819" y="682053"/>
                  </a:cubicBezTo>
                  <a:cubicBezTo>
                    <a:pt x="1319068" y="658919"/>
                    <a:pt x="1300172" y="640230"/>
                    <a:pt x="1271530" y="640230"/>
                  </a:cubicBezTo>
                  <a:close/>
                  <a:moveTo>
                    <a:pt x="1397648" y="640230"/>
                  </a:moveTo>
                  <a:cubicBezTo>
                    <a:pt x="1369005" y="640230"/>
                    <a:pt x="1341637" y="658919"/>
                    <a:pt x="1336463" y="682053"/>
                  </a:cubicBezTo>
                  <a:cubicBezTo>
                    <a:pt x="1331215" y="705369"/>
                    <a:pt x="1350485" y="724330"/>
                    <a:pt x="1379428" y="724330"/>
                  </a:cubicBezTo>
                  <a:cubicBezTo>
                    <a:pt x="1408445" y="724330"/>
                    <a:pt x="1435888" y="705369"/>
                    <a:pt x="1440762" y="682053"/>
                  </a:cubicBezTo>
                  <a:cubicBezTo>
                    <a:pt x="1445561" y="658919"/>
                    <a:pt x="1426216" y="640230"/>
                    <a:pt x="1397648" y="640230"/>
                  </a:cubicBezTo>
                  <a:close/>
                  <a:moveTo>
                    <a:pt x="602998" y="743472"/>
                  </a:moveTo>
                  <a:cubicBezTo>
                    <a:pt x="573980" y="743472"/>
                    <a:pt x="543838" y="762706"/>
                    <a:pt x="535665" y="786656"/>
                  </a:cubicBezTo>
                  <a:cubicBezTo>
                    <a:pt x="527417" y="810698"/>
                    <a:pt x="544663" y="830294"/>
                    <a:pt x="574055" y="830294"/>
                  </a:cubicBezTo>
                  <a:cubicBezTo>
                    <a:pt x="603523" y="830294"/>
                    <a:pt x="633815" y="810698"/>
                    <a:pt x="641613" y="786656"/>
                  </a:cubicBezTo>
                  <a:cubicBezTo>
                    <a:pt x="649411" y="762706"/>
                    <a:pt x="632016" y="743472"/>
                    <a:pt x="602998" y="743472"/>
                  </a:cubicBezTo>
                  <a:close/>
                  <a:moveTo>
                    <a:pt x="730541" y="743472"/>
                  </a:moveTo>
                  <a:cubicBezTo>
                    <a:pt x="701448" y="743472"/>
                    <a:pt x="671756" y="762706"/>
                    <a:pt x="664108" y="786656"/>
                  </a:cubicBezTo>
                  <a:cubicBezTo>
                    <a:pt x="656310" y="810698"/>
                    <a:pt x="673930" y="830294"/>
                    <a:pt x="703323" y="830294"/>
                  </a:cubicBezTo>
                  <a:cubicBezTo>
                    <a:pt x="732790" y="830294"/>
                    <a:pt x="762558" y="810698"/>
                    <a:pt x="769981" y="786656"/>
                  </a:cubicBezTo>
                  <a:cubicBezTo>
                    <a:pt x="777254" y="762706"/>
                    <a:pt x="759634" y="743472"/>
                    <a:pt x="730541" y="743472"/>
                  </a:cubicBezTo>
                  <a:close/>
                  <a:moveTo>
                    <a:pt x="859733" y="743472"/>
                  </a:moveTo>
                  <a:cubicBezTo>
                    <a:pt x="830716" y="743472"/>
                    <a:pt x="801323" y="762706"/>
                    <a:pt x="794125" y="786656"/>
                  </a:cubicBezTo>
                  <a:cubicBezTo>
                    <a:pt x="786852" y="810698"/>
                    <a:pt x="804847" y="830294"/>
                    <a:pt x="834240" y="830294"/>
                  </a:cubicBezTo>
                  <a:cubicBezTo>
                    <a:pt x="863632" y="830294"/>
                    <a:pt x="893175" y="810698"/>
                    <a:pt x="899998" y="786656"/>
                  </a:cubicBezTo>
                  <a:cubicBezTo>
                    <a:pt x="906897" y="762706"/>
                    <a:pt x="888751" y="743472"/>
                    <a:pt x="859733" y="743472"/>
                  </a:cubicBezTo>
                  <a:close/>
                  <a:moveTo>
                    <a:pt x="988926" y="743472"/>
                  </a:moveTo>
                  <a:cubicBezTo>
                    <a:pt x="959833" y="743472"/>
                    <a:pt x="930891" y="762706"/>
                    <a:pt x="924142" y="786656"/>
                  </a:cubicBezTo>
                  <a:cubicBezTo>
                    <a:pt x="917319" y="810698"/>
                    <a:pt x="935614" y="830294"/>
                    <a:pt x="965082" y="830294"/>
                  </a:cubicBezTo>
                  <a:cubicBezTo>
                    <a:pt x="994474" y="830294"/>
                    <a:pt x="1023567" y="810698"/>
                    <a:pt x="1030016" y="786656"/>
                  </a:cubicBezTo>
                  <a:cubicBezTo>
                    <a:pt x="1036389" y="762706"/>
                    <a:pt x="1017944" y="743472"/>
                    <a:pt x="988926" y="743472"/>
                  </a:cubicBezTo>
                  <a:close/>
                  <a:moveTo>
                    <a:pt x="1118118" y="743472"/>
                  </a:moveTo>
                  <a:cubicBezTo>
                    <a:pt x="1089101" y="743472"/>
                    <a:pt x="1060458" y="762706"/>
                    <a:pt x="1054159" y="786656"/>
                  </a:cubicBezTo>
                  <a:cubicBezTo>
                    <a:pt x="1047861" y="810698"/>
                    <a:pt x="1066606" y="830294"/>
                    <a:pt x="1095999" y="830294"/>
                  </a:cubicBezTo>
                  <a:cubicBezTo>
                    <a:pt x="1125467" y="830294"/>
                    <a:pt x="1154184" y="810698"/>
                    <a:pt x="1160108" y="786656"/>
                  </a:cubicBezTo>
                  <a:cubicBezTo>
                    <a:pt x="1166031" y="762706"/>
                    <a:pt x="1147211" y="743472"/>
                    <a:pt x="1118118" y="743472"/>
                  </a:cubicBezTo>
                  <a:close/>
                  <a:moveTo>
                    <a:pt x="1247311" y="743472"/>
                  </a:moveTo>
                  <a:cubicBezTo>
                    <a:pt x="1218293" y="743472"/>
                    <a:pt x="1190025" y="762706"/>
                    <a:pt x="1184177" y="786656"/>
                  </a:cubicBezTo>
                  <a:cubicBezTo>
                    <a:pt x="1178328" y="810698"/>
                    <a:pt x="1197448" y="830294"/>
                    <a:pt x="1226916" y="830294"/>
                  </a:cubicBezTo>
                  <a:cubicBezTo>
                    <a:pt x="1256309" y="830294"/>
                    <a:pt x="1284651" y="810698"/>
                    <a:pt x="1290125" y="786656"/>
                  </a:cubicBezTo>
                  <a:cubicBezTo>
                    <a:pt x="1295599" y="762706"/>
                    <a:pt x="1276403" y="743472"/>
                    <a:pt x="1247311" y="743472"/>
                  </a:cubicBezTo>
                  <a:close/>
                  <a:moveTo>
                    <a:pt x="1376578" y="743472"/>
                  </a:moveTo>
                  <a:cubicBezTo>
                    <a:pt x="1347486" y="743472"/>
                    <a:pt x="1319668" y="762706"/>
                    <a:pt x="1314269" y="786656"/>
                  </a:cubicBezTo>
                  <a:cubicBezTo>
                    <a:pt x="1308870" y="810698"/>
                    <a:pt x="1328365" y="830294"/>
                    <a:pt x="1357833" y="830294"/>
                  </a:cubicBezTo>
                  <a:cubicBezTo>
                    <a:pt x="1387226" y="830294"/>
                    <a:pt x="1415194" y="810698"/>
                    <a:pt x="1420217" y="786656"/>
                  </a:cubicBezTo>
                  <a:cubicBezTo>
                    <a:pt x="1425166" y="762706"/>
                    <a:pt x="1405671" y="743472"/>
                    <a:pt x="1376578" y="743472"/>
                  </a:cubicBezTo>
                  <a:close/>
                  <a:moveTo>
                    <a:pt x="566332" y="848348"/>
                  </a:moveTo>
                  <a:cubicBezTo>
                    <a:pt x="536790" y="848348"/>
                    <a:pt x="506048" y="868216"/>
                    <a:pt x="497650" y="892893"/>
                  </a:cubicBezTo>
                  <a:cubicBezTo>
                    <a:pt x="489177" y="917751"/>
                    <a:pt x="506572" y="937982"/>
                    <a:pt x="536415" y="937982"/>
                  </a:cubicBezTo>
                  <a:cubicBezTo>
                    <a:pt x="566332" y="937982"/>
                    <a:pt x="597225" y="917751"/>
                    <a:pt x="605248" y="892893"/>
                  </a:cubicBezTo>
                  <a:cubicBezTo>
                    <a:pt x="613271" y="868216"/>
                    <a:pt x="595800" y="848348"/>
                    <a:pt x="566332" y="848348"/>
                  </a:cubicBezTo>
                  <a:close/>
                  <a:moveTo>
                    <a:pt x="698599" y="848348"/>
                  </a:moveTo>
                  <a:cubicBezTo>
                    <a:pt x="669056" y="848348"/>
                    <a:pt x="638764" y="868216"/>
                    <a:pt x="630816" y="892893"/>
                  </a:cubicBezTo>
                  <a:cubicBezTo>
                    <a:pt x="622868" y="917751"/>
                    <a:pt x="640564" y="937982"/>
                    <a:pt x="670481" y="937982"/>
                  </a:cubicBezTo>
                  <a:cubicBezTo>
                    <a:pt x="700399" y="937982"/>
                    <a:pt x="730841" y="917751"/>
                    <a:pt x="738414" y="892893"/>
                  </a:cubicBezTo>
                  <a:cubicBezTo>
                    <a:pt x="745987" y="868216"/>
                    <a:pt x="728142" y="848348"/>
                    <a:pt x="698599" y="848348"/>
                  </a:cubicBezTo>
                  <a:close/>
                  <a:moveTo>
                    <a:pt x="829366" y="848348"/>
                  </a:moveTo>
                  <a:cubicBezTo>
                    <a:pt x="799899" y="848348"/>
                    <a:pt x="769831" y="868216"/>
                    <a:pt x="762408" y="892893"/>
                  </a:cubicBezTo>
                  <a:cubicBezTo>
                    <a:pt x="754910" y="917751"/>
                    <a:pt x="773055" y="937982"/>
                    <a:pt x="802973" y="937982"/>
                  </a:cubicBezTo>
                  <a:cubicBezTo>
                    <a:pt x="832815" y="937982"/>
                    <a:pt x="862958" y="917751"/>
                    <a:pt x="870081" y="892893"/>
                  </a:cubicBezTo>
                  <a:cubicBezTo>
                    <a:pt x="877129" y="868216"/>
                    <a:pt x="858834" y="848348"/>
                    <a:pt x="829366" y="848348"/>
                  </a:cubicBezTo>
                  <a:close/>
                  <a:moveTo>
                    <a:pt x="960058" y="848348"/>
                  </a:moveTo>
                  <a:cubicBezTo>
                    <a:pt x="930516" y="848348"/>
                    <a:pt x="900973" y="868216"/>
                    <a:pt x="894000" y="892893"/>
                  </a:cubicBezTo>
                  <a:cubicBezTo>
                    <a:pt x="887027" y="917751"/>
                    <a:pt x="905472" y="937982"/>
                    <a:pt x="935464" y="937982"/>
                  </a:cubicBezTo>
                  <a:cubicBezTo>
                    <a:pt x="965382" y="937982"/>
                    <a:pt x="994999" y="917751"/>
                    <a:pt x="1001598" y="892893"/>
                  </a:cubicBezTo>
                  <a:cubicBezTo>
                    <a:pt x="1008196" y="868216"/>
                    <a:pt x="989601" y="848348"/>
                    <a:pt x="960058" y="848348"/>
                  </a:cubicBezTo>
                  <a:close/>
                  <a:moveTo>
                    <a:pt x="1090825" y="848348"/>
                  </a:moveTo>
                  <a:cubicBezTo>
                    <a:pt x="1061358" y="848348"/>
                    <a:pt x="1032115" y="868216"/>
                    <a:pt x="1025667" y="892893"/>
                  </a:cubicBezTo>
                  <a:cubicBezTo>
                    <a:pt x="1019068" y="917751"/>
                    <a:pt x="1038039" y="937982"/>
                    <a:pt x="1067956" y="937982"/>
                  </a:cubicBezTo>
                  <a:cubicBezTo>
                    <a:pt x="1097873" y="937982"/>
                    <a:pt x="1127116" y="917751"/>
                    <a:pt x="1133265" y="892893"/>
                  </a:cubicBezTo>
                  <a:cubicBezTo>
                    <a:pt x="1139413" y="868216"/>
                    <a:pt x="1120368" y="848348"/>
                    <a:pt x="1090825" y="848348"/>
                  </a:cubicBezTo>
                  <a:close/>
                  <a:moveTo>
                    <a:pt x="1221592" y="848348"/>
                  </a:moveTo>
                  <a:cubicBezTo>
                    <a:pt x="1192050" y="848348"/>
                    <a:pt x="1163257" y="868216"/>
                    <a:pt x="1157258" y="892893"/>
                  </a:cubicBezTo>
                  <a:cubicBezTo>
                    <a:pt x="1151185" y="917751"/>
                    <a:pt x="1170605" y="937982"/>
                    <a:pt x="1200448" y="937982"/>
                  </a:cubicBezTo>
                  <a:cubicBezTo>
                    <a:pt x="1230365" y="937982"/>
                    <a:pt x="1259233" y="917751"/>
                    <a:pt x="1264931" y="892893"/>
                  </a:cubicBezTo>
                  <a:cubicBezTo>
                    <a:pt x="1270555" y="868216"/>
                    <a:pt x="1251135" y="848348"/>
                    <a:pt x="1221592" y="848348"/>
                  </a:cubicBezTo>
                  <a:close/>
                  <a:moveTo>
                    <a:pt x="529667" y="959483"/>
                  </a:moveTo>
                  <a:cubicBezTo>
                    <a:pt x="499674" y="959483"/>
                    <a:pt x="468332" y="979986"/>
                    <a:pt x="459634" y="1005570"/>
                  </a:cubicBezTo>
                  <a:cubicBezTo>
                    <a:pt x="450861" y="1031245"/>
                    <a:pt x="468407" y="1052202"/>
                    <a:pt x="498849" y="1052202"/>
                  </a:cubicBezTo>
                  <a:cubicBezTo>
                    <a:pt x="529217" y="1052202"/>
                    <a:pt x="560709" y="1031245"/>
                    <a:pt x="569032" y="1005570"/>
                  </a:cubicBezTo>
                  <a:cubicBezTo>
                    <a:pt x="577355" y="979986"/>
                    <a:pt x="559659" y="959483"/>
                    <a:pt x="529667" y="959483"/>
                  </a:cubicBezTo>
                  <a:close/>
                  <a:moveTo>
                    <a:pt x="663508" y="959483"/>
                  </a:moveTo>
                  <a:cubicBezTo>
                    <a:pt x="633515" y="959483"/>
                    <a:pt x="602623" y="979986"/>
                    <a:pt x="594375" y="1005570"/>
                  </a:cubicBezTo>
                  <a:cubicBezTo>
                    <a:pt x="586127" y="1031245"/>
                    <a:pt x="603973" y="1052202"/>
                    <a:pt x="634415" y="1052202"/>
                  </a:cubicBezTo>
                  <a:cubicBezTo>
                    <a:pt x="664858" y="1052202"/>
                    <a:pt x="695900" y="1031245"/>
                    <a:pt x="703773" y="1005570"/>
                  </a:cubicBezTo>
                  <a:cubicBezTo>
                    <a:pt x="711571" y="979986"/>
                    <a:pt x="693500" y="959483"/>
                    <a:pt x="663508" y="959483"/>
                  </a:cubicBezTo>
                  <a:close/>
                  <a:moveTo>
                    <a:pt x="797424" y="959483"/>
                  </a:moveTo>
                  <a:cubicBezTo>
                    <a:pt x="767432" y="959483"/>
                    <a:pt x="736839" y="979986"/>
                    <a:pt x="729116" y="1005570"/>
                  </a:cubicBezTo>
                  <a:cubicBezTo>
                    <a:pt x="721393" y="1031245"/>
                    <a:pt x="739764" y="1052202"/>
                    <a:pt x="770131" y="1052202"/>
                  </a:cubicBezTo>
                  <a:cubicBezTo>
                    <a:pt x="800573" y="1052202"/>
                    <a:pt x="831241" y="1031245"/>
                    <a:pt x="838589" y="1005570"/>
                  </a:cubicBezTo>
                  <a:cubicBezTo>
                    <a:pt x="845862" y="979986"/>
                    <a:pt x="827342" y="959483"/>
                    <a:pt x="797424" y="959483"/>
                  </a:cubicBezTo>
                  <a:close/>
                  <a:moveTo>
                    <a:pt x="929616" y="959483"/>
                  </a:moveTo>
                  <a:cubicBezTo>
                    <a:pt x="899623" y="959483"/>
                    <a:pt x="869556" y="979986"/>
                    <a:pt x="862283" y="1005570"/>
                  </a:cubicBezTo>
                  <a:cubicBezTo>
                    <a:pt x="855085" y="1031245"/>
                    <a:pt x="873830" y="1052202"/>
                    <a:pt x="904272" y="1052202"/>
                  </a:cubicBezTo>
                  <a:cubicBezTo>
                    <a:pt x="934640" y="1052202"/>
                    <a:pt x="964857" y="1031245"/>
                    <a:pt x="971680" y="1005570"/>
                  </a:cubicBezTo>
                  <a:cubicBezTo>
                    <a:pt x="978504" y="979986"/>
                    <a:pt x="959608" y="959483"/>
                    <a:pt x="929616" y="959483"/>
                  </a:cubicBezTo>
                  <a:close/>
                  <a:moveTo>
                    <a:pt x="1063532" y="959483"/>
                  </a:moveTo>
                  <a:cubicBezTo>
                    <a:pt x="1033540" y="959483"/>
                    <a:pt x="1003847" y="979986"/>
                    <a:pt x="997099" y="1005570"/>
                  </a:cubicBezTo>
                  <a:cubicBezTo>
                    <a:pt x="990351" y="1031245"/>
                    <a:pt x="1009546" y="1052202"/>
                    <a:pt x="1039913" y="1052202"/>
                  </a:cubicBezTo>
                  <a:cubicBezTo>
                    <a:pt x="1070355" y="1052202"/>
                    <a:pt x="1100198" y="1031245"/>
                    <a:pt x="1106571" y="1005570"/>
                  </a:cubicBezTo>
                  <a:cubicBezTo>
                    <a:pt x="1112870" y="979986"/>
                    <a:pt x="1093525" y="959483"/>
                    <a:pt x="1063532" y="959483"/>
                  </a:cubicBezTo>
                  <a:close/>
                  <a:moveTo>
                    <a:pt x="493076" y="1072342"/>
                  </a:moveTo>
                  <a:cubicBezTo>
                    <a:pt x="462633" y="1072342"/>
                    <a:pt x="430617" y="1093571"/>
                    <a:pt x="421619" y="1119881"/>
                  </a:cubicBezTo>
                  <a:cubicBezTo>
                    <a:pt x="412621" y="1146463"/>
                    <a:pt x="430317" y="1168145"/>
                    <a:pt x="461209" y="1168145"/>
                  </a:cubicBezTo>
                  <a:cubicBezTo>
                    <a:pt x="492101" y="1168145"/>
                    <a:pt x="524268" y="1146463"/>
                    <a:pt x="532891" y="1119881"/>
                  </a:cubicBezTo>
                  <a:cubicBezTo>
                    <a:pt x="541514" y="1093571"/>
                    <a:pt x="523593" y="1072342"/>
                    <a:pt x="493076" y="1072342"/>
                  </a:cubicBezTo>
                  <a:close/>
                  <a:moveTo>
                    <a:pt x="628492" y="1072342"/>
                  </a:moveTo>
                  <a:cubicBezTo>
                    <a:pt x="597974" y="1072342"/>
                    <a:pt x="566482" y="1093571"/>
                    <a:pt x="558009" y="1119881"/>
                  </a:cubicBezTo>
                  <a:cubicBezTo>
                    <a:pt x="549462" y="1146463"/>
                    <a:pt x="567532" y="1168145"/>
                    <a:pt x="598424" y="1168145"/>
                  </a:cubicBezTo>
                  <a:cubicBezTo>
                    <a:pt x="629391" y="1168145"/>
                    <a:pt x="661033" y="1146463"/>
                    <a:pt x="669206" y="1119881"/>
                  </a:cubicBezTo>
                  <a:cubicBezTo>
                    <a:pt x="677229" y="1093571"/>
                    <a:pt x="659009" y="1072342"/>
                    <a:pt x="628492" y="1072342"/>
                  </a:cubicBezTo>
                  <a:close/>
                  <a:moveTo>
                    <a:pt x="763908" y="1072342"/>
                  </a:moveTo>
                  <a:cubicBezTo>
                    <a:pt x="733465" y="1072342"/>
                    <a:pt x="702273" y="1093571"/>
                    <a:pt x="694325" y="1119881"/>
                  </a:cubicBezTo>
                  <a:cubicBezTo>
                    <a:pt x="686302" y="1146463"/>
                    <a:pt x="704822" y="1168145"/>
                    <a:pt x="735715" y="1168145"/>
                  </a:cubicBezTo>
                  <a:cubicBezTo>
                    <a:pt x="766682" y="1168145"/>
                    <a:pt x="797949" y="1146463"/>
                    <a:pt x="805522" y="1119881"/>
                  </a:cubicBezTo>
                  <a:cubicBezTo>
                    <a:pt x="813095" y="1093571"/>
                    <a:pt x="794425" y="1072342"/>
                    <a:pt x="763908" y="1072342"/>
                  </a:cubicBezTo>
                  <a:close/>
                  <a:moveTo>
                    <a:pt x="899323" y="1072342"/>
                  </a:moveTo>
                  <a:cubicBezTo>
                    <a:pt x="868806" y="1072342"/>
                    <a:pt x="838064" y="1093571"/>
                    <a:pt x="830641" y="1119881"/>
                  </a:cubicBezTo>
                  <a:cubicBezTo>
                    <a:pt x="823143" y="1146463"/>
                    <a:pt x="842038" y="1168145"/>
                    <a:pt x="873005" y="1168145"/>
                  </a:cubicBezTo>
                  <a:cubicBezTo>
                    <a:pt x="903897" y="1168145"/>
                    <a:pt x="934790" y="1146463"/>
                    <a:pt x="941838" y="1119881"/>
                  </a:cubicBezTo>
                  <a:cubicBezTo>
                    <a:pt x="948886" y="1093571"/>
                    <a:pt x="929841" y="1072342"/>
                    <a:pt x="899323" y="1072342"/>
                  </a:cubicBezTo>
                  <a:close/>
                  <a:moveTo>
                    <a:pt x="316495" y="1189919"/>
                  </a:moveTo>
                  <a:cubicBezTo>
                    <a:pt x="285453" y="1189919"/>
                    <a:pt x="252386" y="1211874"/>
                    <a:pt x="242564" y="1239000"/>
                  </a:cubicBezTo>
                  <a:cubicBezTo>
                    <a:pt x="232666" y="1266579"/>
                    <a:pt x="250062" y="1288988"/>
                    <a:pt x="281479" y="1288988"/>
                  </a:cubicBezTo>
                  <a:cubicBezTo>
                    <a:pt x="312971" y="1288988"/>
                    <a:pt x="346188" y="1266579"/>
                    <a:pt x="355710" y="1239000"/>
                  </a:cubicBezTo>
                  <a:cubicBezTo>
                    <a:pt x="365083" y="1211874"/>
                    <a:pt x="347462" y="1189919"/>
                    <a:pt x="316495" y="1189919"/>
                  </a:cubicBezTo>
                  <a:close/>
                  <a:moveTo>
                    <a:pt x="453411" y="1189919"/>
                  </a:moveTo>
                  <a:cubicBezTo>
                    <a:pt x="422444" y="1189919"/>
                    <a:pt x="389677" y="1211874"/>
                    <a:pt x="380454" y="1239000"/>
                  </a:cubicBezTo>
                  <a:cubicBezTo>
                    <a:pt x="371082" y="1266579"/>
                    <a:pt x="389002" y="1288988"/>
                    <a:pt x="420419" y="1288988"/>
                  </a:cubicBezTo>
                  <a:cubicBezTo>
                    <a:pt x="451836" y="1288988"/>
                    <a:pt x="484678" y="1266579"/>
                    <a:pt x="493601" y="1239000"/>
                  </a:cubicBezTo>
                  <a:cubicBezTo>
                    <a:pt x="502448" y="1211874"/>
                    <a:pt x="484453" y="1189919"/>
                    <a:pt x="453411" y="1189919"/>
                  </a:cubicBezTo>
                  <a:close/>
                  <a:moveTo>
                    <a:pt x="591901" y="1189919"/>
                  </a:moveTo>
                  <a:cubicBezTo>
                    <a:pt x="560934" y="1189919"/>
                    <a:pt x="528692" y="1211874"/>
                    <a:pt x="519994" y="1239000"/>
                  </a:cubicBezTo>
                  <a:cubicBezTo>
                    <a:pt x="511071" y="1266579"/>
                    <a:pt x="529367" y="1288988"/>
                    <a:pt x="560784" y="1288988"/>
                  </a:cubicBezTo>
                  <a:cubicBezTo>
                    <a:pt x="592276" y="1288988"/>
                    <a:pt x="624668" y="1266579"/>
                    <a:pt x="633066" y="1239000"/>
                  </a:cubicBezTo>
                  <a:cubicBezTo>
                    <a:pt x="641388" y="1211874"/>
                    <a:pt x="622943" y="1189919"/>
                    <a:pt x="591901" y="1189919"/>
                  </a:cubicBezTo>
                  <a:close/>
                  <a:moveTo>
                    <a:pt x="728891" y="1189919"/>
                  </a:moveTo>
                  <a:cubicBezTo>
                    <a:pt x="697924" y="1189919"/>
                    <a:pt x="666057" y="1211874"/>
                    <a:pt x="657884" y="1239000"/>
                  </a:cubicBezTo>
                  <a:cubicBezTo>
                    <a:pt x="649561" y="1266579"/>
                    <a:pt x="668307" y="1288988"/>
                    <a:pt x="699724" y="1288988"/>
                  </a:cubicBezTo>
                  <a:cubicBezTo>
                    <a:pt x="731141" y="1288988"/>
                    <a:pt x="763158" y="1266579"/>
                    <a:pt x="771031" y="1239000"/>
                  </a:cubicBezTo>
                  <a:cubicBezTo>
                    <a:pt x="778829" y="1211874"/>
                    <a:pt x="759934" y="1189919"/>
                    <a:pt x="728891" y="1189919"/>
                  </a:cubicBezTo>
                  <a:close/>
                  <a:moveTo>
                    <a:pt x="273756" y="1310580"/>
                  </a:moveTo>
                  <a:cubicBezTo>
                    <a:pt x="242189" y="1310580"/>
                    <a:pt x="208447" y="1333261"/>
                    <a:pt x="198250" y="1361566"/>
                  </a:cubicBezTo>
                  <a:cubicBezTo>
                    <a:pt x="187978" y="1389962"/>
                    <a:pt x="205598" y="1413187"/>
                    <a:pt x="237540" y="1413187"/>
                  </a:cubicBezTo>
                  <a:cubicBezTo>
                    <a:pt x="269557" y="1413187"/>
                    <a:pt x="303524" y="1389962"/>
                    <a:pt x="313271" y="1361566"/>
                  </a:cubicBezTo>
                  <a:cubicBezTo>
                    <a:pt x="323019" y="1333261"/>
                    <a:pt x="305323" y="1310580"/>
                    <a:pt x="273756" y="1310580"/>
                  </a:cubicBezTo>
                  <a:close/>
                  <a:moveTo>
                    <a:pt x="413821" y="1310580"/>
                  </a:moveTo>
                  <a:cubicBezTo>
                    <a:pt x="382254" y="1310580"/>
                    <a:pt x="348962" y="1333261"/>
                    <a:pt x="339290" y="1361566"/>
                  </a:cubicBezTo>
                  <a:cubicBezTo>
                    <a:pt x="329617" y="1389962"/>
                    <a:pt x="347687" y="1413187"/>
                    <a:pt x="379629" y="1413187"/>
                  </a:cubicBezTo>
                  <a:cubicBezTo>
                    <a:pt x="411646" y="1413187"/>
                    <a:pt x="445163" y="1389962"/>
                    <a:pt x="454386" y="1361566"/>
                  </a:cubicBezTo>
                  <a:cubicBezTo>
                    <a:pt x="463608" y="1333261"/>
                    <a:pt x="445388" y="1310580"/>
                    <a:pt x="413821" y="1310580"/>
                  </a:cubicBezTo>
                  <a:close/>
                  <a:moveTo>
                    <a:pt x="553885" y="1310580"/>
                  </a:moveTo>
                  <a:cubicBezTo>
                    <a:pt x="522318" y="1310580"/>
                    <a:pt x="489477" y="1333261"/>
                    <a:pt x="480329" y="1361566"/>
                  </a:cubicBezTo>
                  <a:cubicBezTo>
                    <a:pt x="471181" y="1389962"/>
                    <a:pt x="489702" y="1413187"/>
                    <a:pt x="521719" y="1413187"/>
                  </a:cubicBezTo>
                  <a:cubicBezTo>
                    <a:pt x="553736" y="1413187"/>
                    <a:pt x="586727" y="1389962"/>
                    <a:pt x="595425" y="1361566"/>
                  </a:cubicBezTo>
                  <a:cubicBezTo>
                    <a:pt x="604048" y="1333261"/>
                    <a:pt x="585453" y="1310580"/>
                    <a:pt x="553885" y="1310580"/>
                  </a:cubicBezTo>
                  <a:close/>
                  <a:moveTo>
                    <a:pt x="229442" y="1436140"/>
                  </a:moveTo>
                  <a:cubicBezTo>
                    <a:pt x="197425" y="1436140"/>
                    <a:pt x="162859" y="1459547"/>
                    <a:pt x="152362" y="1488759"/>
                  </a:cubicBezTo>
                  <a:cubicBezTo>
                    <a:pt x="141714" y="1518335"/>
                    <a:pt x="159485" y="1542286"/>
                    <a:pt x="192027" y="1542286"/>
                  </a:cubicBezTo>
                  <a:cubicBezTo>
                    <a:pt x="224643" y="1542286"/>
                    <a:pt x="259210" y="1518335"/>
                    <a:pt x="269407" y="1488759"/>
                  </a:cubicBezTo>
                  <a:cubicBezTo>
                    <a:pt x="279455" y="1459547"/>
                    <a:pt x="261609" y="1436140"/>
                    <a:pt x="229442" y="1436140"/>
                  </a:cubicBezTo>
                  <a:close/>
                  <a:moveTo>
                    <a:pt x="371082" y="1436140"/>
                  </a:moveTo>
                  <a:cubicBezTo>
                    <a:pt x="338990" y="1436140"/>
                    <a:pt x="304948" y="1459547"/>
                    <a:pt x="294976" y="1488759"/>
                  </a:cubicBezTo>
                  <a:cubicBezTo>
                    <a:pt x="284928" y="1518335"/>
                    <a:pt x="303224" y="1542286"/>
                    <a:pt x="335765" y="1542286"/>
                  </a:cubicBezTo>
                  <a:cubicBezTo>
                    <a:pt x="368307" y="1542286"/>
                    <a:pt x="402499" y="1518335"/>
                    <a:pt x="412096" y="1488759"/>
                  </a:cubicBezTo>
                  <a:cubicBezTo>
                    <a:pt x="421619" y="1459547"/>
                    <a:pt x="403173" y="1436140"/>
                    <a:pt x="371082" y="1436140"/>
                  </a:cubicBezTo>
                  <a:close/>
                  <a:moveTo>
                    <a:pt x="183704" y="1566418"/>
                  </a:moveTo>
                  <a:cubicBezTo>
                    <a:pt x="151087" y="1566418"/>
                    <a:pt x="115771" y="1590732"/>
                    <a:pt x="104824" y="1620942"/>
                  </a:cubicBezTo>
                  <a:cubicBezTo>
                    <a:pt x="93876" y="1651516"/>
                    <a:pt x="111797" y="1676464"/>
                    <a:pt x="144938" y="1676464"/>
                  </a:cubicBezTo>
                  <a:cubicBezTo>
                    <a:pt x="178080" y="1676464"/>
                    <a:pt x="213546" y="1651516"/>
                    <a:pt x="224044" y="1620942"/>
                  </a:cubicBezTo>
                  <a:cubicBezTo>
                    <a:pt x="234541" y="1590732"/>
                    <a:pt x="216395" y="1566418"/>
                    <a:pt x="183704" y="1566418"/>
                  </a:cubicBezTo>
                  <a:close/>
                  <a:moveTo>
                    <a:pt x="328417" y="1566418"/>
                  </a:moveTo>
                  <a:cubicBezTo>
                    <a:pt x="295800" y="1566418"/>
                    <a:pt x="261009" y="1590732"/>
                    <a:pt x="250662" y="1620942"/>
                  </a:cubicBezTo>
                  <a:cubicBezTo>
                    <a:pt x="240239" y="1651516"/>
                    <a:pt x="258610" y="1676464"/>
                    <a:pt x="291752" y="1676464"/>
                  </a:cubicBezTo>
                  <a:cubicBezTo>
                    <a:pt x="324893" y="1676464"/>
                    <a:pt x="359984" y="1651516"/>
                    <a:pt x="369957" y="1620942"/>
                  </a:cubicBezTo>
                  <a:cubicBezTo>
                    <a:pt x="379779" y="1590732"/>
                    <a:pt x="361109" y="1566418"/>
                    <a:pt x="328417" y="1566418"/>
                  </a:cubicBezTo>
                  <a:close/>
                  <a:moveTo>
                    <a:pt x="134891" y="1701413"/>
                  </a:moveTo>
                  <a:cubicBezTo>
                    <a:pt x="101599" y="1701413"/>
                    <a:pt x="65533" y="1726634"/>
                    <a:pt x="54211" y="1758024"/>
                  </a:cubicBezTo>
                  <a:cubicBezTo>
                    <a:pt x="42814" y="1789686"/>
                    <a:pt x="60885" y="1815542"/>
                    <a:pt x="94626" y="1815542"/>
                  </a:cubicBezTo>
                  <a:cubicBezTo>
                    <a:pt x="128368" y="1815542"/>
                    <a:pt x="164659" y="1789686"/>
                    <a:pt x="175606" y="1758024"/>
                  </a:cubicBezTo>
                  <a:cubicBezTo>
                    <a:pt x="186403" y="1726634"/>
                    <a:pt x="168183" y="1701413"/>
                    <a:pt x="134891" y="1701413"/>
                  </a:cubicBezTo>
                  <a:close/>
                  <a:moveTo>
                    <a:pt x="282754" y="1701413"/>
                  </a:moveTo>
                  <a:cubicBezTo>
                    <a:pt x="249462" y="1701413"/>
                    <a:pt x="213846" y="1726634"/>
                    <a:pt x="203199" y="1758024"/>
                  </a:cubicBezTo>
                  <a:cubicBezTo>
                    <a:pt x="192402" y="1789686"/>
                    <a:pt x="210922" y="1815542"/>
                    <a:pt x="244663" y="1815542"/>
                  </a:cubicBezTo>
                  <a:cubicBezTo>
                    <a:pt x="278405" y="1815542"/>
                    <a:pt x="314321" y="1789686"/>
                    <a:pt x="324593" y="1758024"/>
                  </a:cubicBezTo>
                  <a:cubicBezTo>
                    <a:pt x="334791" y="1726634"/>
                    <a:pt x="315970" y="1701413"/>
                    <a:pt x="282754" y="1701413"/>
                  </a:cubicBezTo>
                  <a:close/>
                  <a:moveTo>
                    <a:pt x="86078" y="1841217"/>
                  </a:moveTo>
                  <a:cubicBezTo>
                    <a:pt x="52262" y="1841217"/>
                    <a:pt x="15296" y="1867345"/>
                    <a:pt x="3599" y="1899914"/>
                  </a:cubicBezTo>
                  <a:cubicBezTo>
                    <a:pt x="-8247" y="1932756"/>
                    <a:pt x="9972" y="1959610"/>
                    <a:pt x="44389" y="1959610"/>
                  </a:cubicBezTo>
                  <a:cubicBezTo>
                    <a:pt x="78730" y="1959610"/>
                    <a:pt x="115921" y="1932756"/>
                    <a:pt x="127243" y="1899914"/>
                  </a:cubicBezTo>
                  <a:cubicBezTo>
                    <a:pt x="138415" y="1867345"/>
                    <a:pt x="119970" y="1841217"/>
                    <a:pt x="86078" y="1841217"/>
                  </a:cubicBezTo>
                  <a:close/>
                  <a:moveTo>
                    <a:pt x="237090" y="1841217"/>
                  </a:moveTo>
                  <a:cubicBezTo>
                    <a:pt x="203199" y="1841217"/>
                    <a:pt x="166758" y="1867345"/>
                    <a:pt x="155661" y="1899914"/>
                  </a:cubicBezTo>
                  <a:cubicBezTo>
                    <a:pt x="144489" y="1932756"/>
                    <a:pt x="163234" y="1959610"/>
                    <a:pt x="197575" y="1959610"/>
                  </a:cubicBezTo>
                  <a:cubicBezTo>
                    <a:pt x="231992" y="1959610"/>
                    <a:pt x="268732" y="1932756"/>
                    <a:pt x="279380" y="1899914"/>
                  </a:cubicBezTo>
                  <a:cubicBezTo>
                    <a:pt x="289952" y="1867345"/>
                    <a:pt x="270982" y="1841217"/>
                    <a:pt x="237090" y="1841217"/>
                  </a:cubicBezTo>
                  <a:close/>
                  <a:moveTo>
                    <a:pt x="386453" y="1841217"/>
                  </a:moveTo>
                  <a:cubicBezTo>
                    <a:pt x="352561" y="1841217"/>
                    <a:pt x="316645" y="1867345"/>
                    <a:pt x="306223" y="1899914"/>
                  </a:cubicBezTo>
                  <a:cubicBezTo>
                    <a:pt x="295651" y="1932756"/>
                    <a:pt x="314846" y="1959610"/>
                    <a:pt x="349262" y="1959610"/>
                  </a:cubicBezTo>
                  <a:cubicBezTo>
                    <a:pt x="383678" y="1959610"/>
                    <a:pt x="419819" y="1932756"/>
                    <a:pt x="429867" y="1899914"/>
                  </a:cubicBezTo>
                  <a:cubicBezTo>
                    <a:pt x="439764" y="1867345"/>
                    <a:pt x="420344" y="1841217"/>
                    <a:pt x="386453" y="1841217"/>
                  </a:cubicBezTo>
                  <a:close/>
                </a:path>
              </a:pathLst>
            </a:custGeom>
            <a:solidFill>
              <a:schemeClr val="accent2">
                <a:alpha val="2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9" name="CustomShape 8"/>
          <p:cNvSpPr/>
          <p:nvPr/>
        </p:nvSpPr>
        <p:spPr>
          <a:xfrm rot="8079000">
            <a:off x="2934000" y="2139480"/>
            <a:ext cx="372960" cy="372960"/>
          </a:xfrm>
          <a:prstGeom prst="teardrop">
            <a:avLst>
              <a:gd name="adj" fmla="val 200000"/>
            </a:avLst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0" name="Group 9"/>
          <p:cNvGrpSpPr/>
          <p:nvPr/>
        </p:nvGrpSpPr>
        <p:grpSpPr>
          <a:xfrm>
            <a:off x="3035880" y="2139120"/>
            <a:ext cx="167760" cy="1450080"/>
            <a:chOff x="3035880" y="2139120"/>
            <a:chExt cx="167760" cy="1450080"/>
          </a:xfrm>
        </p:grpSpPr>
        <p:sp>
          <p:nvSpPr>
            <p:cNvPr id="381" name="CustomShape 10"/>
            <p:cNvSpPr/>
            <p:nvPr/>
          </p:nvSpPr>
          <p:spPr>
            <a:xfrm>
              <a:off x="3035880" y="3421440"/>
              <a:ext cx="167760" cy="1677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Line 11"/>
            <p:cNvSpPr/>
            <p:nvPr/>
          </p:nvSpPr>
          <p:spPr>
            <a:xfrm flipH="1" flipV="1">
              <a:off x="3119400" y="2139120"/>
              <a:ext cx="720" cy="1281960"/>
            </a:xfrm>
            <a:prstGeom prst="line">
              <a:avLst/>
            </a:prstGeom>
            <a:ln w="38160">
              <a:solidFill>
                <a:schemeClr val="accent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3" name="CustomShape 12"/>
          <p:cNvSpPr/>
          <p:nvPr/>
        </p:nvSpPr>
        <p:spPr>
          <a:xfrm rot="8079000">
            <a:off x="4178520" y="1254960"/>
            <a:ext cx="372960" cy="372960"/>
          </a:xfrm>
          <a:prstGeom prst="teardrop">
            <a:avLst>
              <a:gd name="adj" fmla="val 200000"/>
            </a:avLst>
          </a:prstGeom>
          <a:solidFill>
            <a:schemeClr val="accent2"/>
          </a:solidFill>
          <a:ln w="25560">
            <a:solidFill>
              <a:schemeClr val="accent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4" name="Group 13"/>
          <p:cNvGrpSpPr/>
          <p:nvPr/>
        </p:nvGrpSpPr>
        <p:grpSpPr>
          <a:xfrm>
            <a:off x="4280400" y="1254600"/>
            <a:ext cx="167760" cy="3486960"/>
            <a:chOff x="4280400" y="1254600"/>
            <a:chExt cx="167760" cy="3486960"/>
          </a:xfrm>
        </p:grpSpPr>
        <p:sp>
          <p:nvSpPr>
            <p:cNvPr id="385" name="CustomShape 14"/>
            <p:cNvSpPr/>
            <p:nvPr/>
          </p:nvSpPr>
          <p:spPr>
            <a:xfrm>
              <a:off x="4280400" y="4573800"/>
              <a:ext cx="167760" cy="1677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Line 15"/>
            <p:cNvSpPr/>
            <p:nvPr/>
          </p:nvSpPr>
          <p:spPr>
            <a:xfrm flipH="1" flipV="1">
              <a:off x="4364280" y="1254600"/>
              <a:ext cx="360" cy="331920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7" name="CustomShape 16"/>
          <p:cNvSpPr/>
          <p:nvPr/>
        </p:nvSpPr>
        <p:spPr>
          <a:xfrm rot="8079000">
            <a:off x="5699520" y="1910160"/>
            <a:ext cx="372960" cy="372960"/>
          </a:xfrm>
          <a:prstGeom prst="teardrop">
            <a:avLst>
              <a:gd name="adj" fmla="val 200000"/>
            </a:avLst>
          </a:prstGeom>
          <a:solidFill>
            <a:srgbClr val="9BBB59"/>
          </a:solidFill>
          <a:ln w="25560">
            <a:solidFill>
              <a:srgbClr val="9BBB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8" name="Group 17"/>
          <p:cNvGrpSpPr/>
          <p:nvPr/>
        </p:nvGrpSpPr>
        <p:grpSpPr>
          <a:xfrm>
            <a:off x="5800680" y="1945440"/>
            <a:ext cx="167760" cy="1475280"/>
            <a:chOff x="5800680" y="1945440"/>
            <a:chExt cx="167760" cy="1475280"/>
          </a:xfrm>
        </p:grpSpPr>
        <p:sp>
          <p:nvSpPr>
            <p:cNvPr id="389" name="CustomShape 18"/>
            <p:cNvSpPr/>
            <p:nvPr/>
          </p:nvSpPr>
          <p:spPr>
            <a:xfrm>
              <a:off x="5800680" y="3252960"/>
              <a:ext cx="167760" cy="167760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" name="Line 19"/>
            <p:cNvSpPr/>
            <p:nvPr/>
          </p:nvSpPr>
          <p:spPr>
            <a:xfrm flipH="1" flipV="1">
              <a:off x="5884200" y="1945440"/>
              <a:ext cx="1440" cy="1343160"/>
            </a:xfrm>
            <a:prstGeom prst="line">
              <a:avLst/>
            </a:prstGeom>
            <a:ln w="38160">
              <a:solidFill>
                <a:srgbClr val="9BBB5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91" name="CustomShape 20"/>
          <p:cNvSpPr/>
          <p:nvPr/>
        </p:nvSpPr>
        <p:spPr>
          <a:xfrm rot="8079000">
            <a:off x="6120000" y="1247760"/>
            <a:ext cx="372960" cy="372960"/>
          </a:xfrm>
          <a:prstGeom prst="teardrop">
            <a:avLst>
              <a:gd name="adj" fmla="val 200000"/>
            </a:avLst>
          </a:prstGeom>
          <a:solidFill>
            <a:srgbClr val="F79646"/>
          </a:solidFill>
          <a:ln w="25560">
            <a:solidFill>
              <a:srgbClr val="F7964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92" name="Group 21"/>
          <p:cNvGrpSpPr/>
          <p:nvPr/>
        </p:nvGrpSpPr>
        <p:grpSpPr>
          <a:xfrm>
            <a:off x="6227280" y="1247760"/>
            <a:ext cx="167400" cy="3344760"/>
            <a:chOff x="6227280" y="1247760"/>
            <a:chExt cx="167400" cy="3344760"/>
          </a:xfrm>
        </p:grpSpPr>
        <p:sp>
          <p:nvSpPr>
            <p:cNvPr id="393" name="CustomShape 22"/>
            <p:cNvSpPr/>
            <p:nvPr/>
          </p:nvSpPr>
          <p:spPr>
            <a:xfrm>
              <a:off x="6227280" y="4424760"/>
              <a:ext cx="167400" cy="167760"/>
            </a:xfrm>
            <a:prstGeom prst="ellipse">
              <a:avLst/>
            </a:prstGeom>
            <a:solidFill>
              <a:srgbClr val="F796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Line 23"/>
            <p:cNvSpPr/>
            <p:nvPr/>
          </p:nvSpPr>
          <p:spPr>
            <a:xfrm flipH="1" flipV="1">
              <a:off x="6310440" y="1247760"/>
              <a:ext cx="1440" cy="3184200"/>
            </a:xfrm>
            <a:prstGeom prst="line">
              <a:avLst/>
            </a:prstGeom>
            <a:ln w="38160">
              <a:solidFill>
                <a:srgbClr val="F796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95" name="CustomShape 24"/>
          <p:cNvSpPr/>
          <p:nvPr/>
        </p:nvSpPr>
        <p:spPr>
          <a:xfrm rot="8079000">
            <a:off x="9628920" y="1718280"/>
            <a:ext cx="372960" cy="372960"/>
          </a:xfrm>
          <a:prstGeom prst="teardrop">
            <a:avLst>
              <a:gd name="adj" fmla="val 200000"/>
            </a:avLst>
          </a:prstGeom>
          <a:solidFill>
            <a:srgbClr val="4BACC6"/>
          </a:solidFill>
          <a:ln w="25560">
            <a:solidFill>
              <a:srgbClr val="4BAC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96" name="Group 25"/>
          <p:cNvGrpSpPr/>
          <p:nvPr/>
        </p:nvGrpSpPr>
        <p:grpSpPr>
          <a:xfrm>
            <a:off x="9730800" y="1717560"/>
            <a:ext cx="167400" cy="3322080"/>
            <a:chOff x="9730800" y="1717560"/>
            <a:chExt cx="167400" cy="3322080"/>
          </a:xfrm>
        </p:grpSpPr>
        <p:sp>
          <p:nvSpPr>
            <p:cNvPr id="397" name="CustomShape 26"/>
            <p:cNvSpPr/>
            <p:nvPr/>
          </p:nvSpPr>
          <p:spPr>
            <a:xfrm>
              <a:off x="9730800" y="4871880"/>
              <a:ext cx="167400" cy="167760"/>
            </a:xfrm>
            <a:prstGeom prst="ellipse">
              <a:avLst/>
            </a:prstGeom>
            <a:solidFill>
              <a:srgbClr val="4BAC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Line 27"/>
            <p:cNvSpPr/>
            <p:nvPr/>
          </p:nvSpPr>
          <p:spPr>
            <a:xfrm flipH="1" flipV="1">
              <a:off x="9813600" y="1717560"/>
              <a:ext cx="1440" cy="3153960"/>
            </a:xfrm>
            <a:prstGeom prst="line">
              <a:avLst/>
            </a:prstGeom>
            <a:ln w="38160">
              <a:solidFill>
                <a:srgbClr val="4BAC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99" name="Group 28"/>
          <p:cNvGrpSpPr/>
          <p:nvPr/>
        </p:nvGrpSpPr>
        <p:grpSpPr>
          <a:xfrm>
            <a:off x="969120" y="2029320"/>
            <a:ext cx="1762560" cy="943560"/>
            <a:chOff x="969120" y="2029320"/>
            <a:chExt cx="1762560" cy="943560"/>
          </a:xfrm>
        </p:grpSpPr>
        <p:sp>
          <p:nvSpPr>
            <p:cNvPr id="400" name="CustomShape 29"/>
            <p:cNvSpPr/>
            <p:nvPr/>
          </p:nvSpPr>
          <p:spPr>
            <a:xfrm>
              <a:off x="969120" y="2029320"/>
              <a:ext cx="176256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83CAFF"/>
                  </a:solidFill>
                  <a:latin typeface="Calibri"/>
                  <a:ea typeface="DejaVu Sans"/>
                </a:rPr>
                <a:t>North America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01" name="CustomShape 30"/>
            <p:cNvSpPr/>
            <p:nvPr/>
          </p:nvSpPr>
          <p:spPr>
            <a:xfrm>
              <a:off x="973440" y="2273400"/>
              <a:ext cx="1757880" cy="699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no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Represented countries</a:t>
              </a:r>
              <a:endParaRPr lang="en-US" sz="1000" b="0" strike="noStrike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Canada, United States of America (Chicago, Louisiana, Maryland, Massachusetts, New York, Texas), Mexico, Jamaica</a:t>
              </a:r>
              <a:endParaRPr lang="en-US" sz="1000" b="0" strike="noStrike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endParaRPr lang="en-US" sz="1000" b="0" strike="noStrike" spc="-1">
                <a:latin typeface="Arial"/>
              </a:endParaRPr>
            </a:p>
          </p:txBody>
        </p:sp>
      </p:grpSp>
      <p:grpSp>
        <p:nvGrpSpPr>
          <p:cNvPr id="402" name="Group 31"/>
          <p:cNvGrpSpPr/>
          <p:nvPr/>
        </p:nvGrpSpPr>
        <p:grpSpPr>
          <a:xfrm>
            <a:off x="2637000" y="1006560"/>
            <a:ext cx="1654560" cy="1078920"/>
            <a:chOff x="2637000" y="1006560"/>
            <a:chExt cx="1654560" cy="1078920"/>
          </a:xfrm>
        </p:grpSpPr>
        <p:sp>
          <p:nvSpPr>
            <p:cNvPr id="403" name="CustomShape 32"/>
            <p:cNvSpPr/>
            <p:nvPr/>
          </p:nvSpPr>
          <p:spPr>
            <a:xfrm>
              <a:off x="2637000" y="1006560"/>
              <a:ext cx="165456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FF8080"/>
                  </a:solidFill>
                  <a:latin typeface="Calibri"/>
                  <a:ea typeface="DejaVu Sans"/>
                </a:rPr>
                <a:t>South America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04" name="CustomShape 33"/>
            <p:cNvSpPr/>
            <p:nvPr/>
          </p:nvSpPr>
          <p:spPr>
            <a:xfrm>
              <a:off x="2641680" y="1250280"/>
              <a:ext cx="1649880" cy="835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Represented countries</a:t>
              </a:r>
              <a:endParaRPr lang="en-US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Microsoft YaHei"/>
                </a:rPr>
                <a:t>Argentina, Brazil. Chile, Colombia, Ecuador, Guatemala</a:t>
              </a:r>
              <a:endParaRPr lang="en-US" sz="1000" b="0" strike="noStrike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endParaRPr lang="en-US" sz="1000" b="0" strike="noStrike" spc="-1">
                <a:latin typeface="Arial"/>
              </a:endParaRPr>
            </a:p>
          </p:txBody>
        </p:sp>
      </p:grpSp>
      <p:grpSp>
        <p:nvGrpSpPr>
          <p:cNvPr id="405" name="Group 34"/>
          <p:cNvGrpSpPr/>
          <p:nvPr/>
        </p:nvGrpSpPr>
        <p:grpSpPr>
          <a:xfrm>
            <a:off x="4576320" y="1310040"/>
            <a:ext cx="1244160" cy="1551960"/>
            <a:chOff x="4576320" y="1310040"/>
            <a:chExt cx="1244160" cy="1551960"/>
          </a:xfrm>
        </p:grpSpPr>
        <p:sp>
          <p:nvSpPr>
            <p:cNvPr id="406" name="CustomShape 35"/>
            <p:cNvSpPr/>
            <p:nvPr/>
          </p:nvSpPr>
          <p:spPr>
            <a:xfrm>
              <a:off x="4651200" y="1310040"/>
              <a:ext cx="116928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AECF00"/>
                  </a:solidFill>
                  <a:latin typeface="Calibri"/>
                  <a:ea typeface="DejaVu Sans"/>
                </a:rPr>
                <a:t>Europe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07" name="CustomShape 36"/>
            <p:cNvSpPr/>
            <p:nvPr/>
          </p:nvSpPr>
          <p:spPr>
            <a:xfrm>
              <a:off x="4576320" y="1553760"/>
              <a:ext cx="1244160" cy="1308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Represented countries</a:t>
              </a:r>
              <a:endParaRPr lang="en-US" sz="10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Microsoft YaHei"/>
                </a:rPr>
                <a:t>Croatia, Finland, France, </a:t>
              </a: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Germany,   Greece, Ireland, Italy, Latvia, Lithuania, Macedonia, Netherlands, Portugal, Romania, Spain, Turkey, Sweden,  Hungary, UK</a:t>
              </a:r>
              <a:endParaRPr lang="en-US" sz="1000" b="0" strike="noStrike" spc="-1">
                <a:latin typeface="Arial"/>
              </a:endParaRPr>
            </a:p>
          </p:txBody>
        </p:sp>
      </p:grpSp>
      <p:grpSp>
        <p:nvGrpSpPr>
          <p:cNvPr id="408" name="Group 37"/>
          <p:cNvGrpSpPr/>
          <p:nvPr/>
        </p:nvGrpSpPr>
        <p:grpSpPr>
          <a:xfrm>
            <a:off x="6655320" y="783720"/>
            <a:ext cx="1762560" cy="1231560"/>
            <a:chOff x="6655320" y="783720"/>
            <a:chExt cx="1762560" cy="1231560"/>
          </a:xfrm>
        </p:grpSpPr>
        <p:sp>
          <p:nvSpPr>
            <p:cNvPr id="409" name="CustomShape 38"/>
            <p:cNvSpPr/>
            <p:nvPr/>
          </p:nvSpPr>
          <p:spPr>
            <a:xfrm>
              <a:off x="6655320" y="783720"/>
              <a:ext cx="176256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FFD320"/>
                  </a:solidFill>
                  <a:latin typeface="Calibri"/>
                  <a:ea typeface="DejaVu Sans"/>
                </a:rPr>
                <a:t>Africa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10" name="CustomShape 39"/>
            <p:cNvSpPr/>
            <p:nvPr/>
          </p:nvSpPr>
          <p:spPr>
            <a:xfrm>
              <a:off x="6655320" y="1027440"/>
              <a:ext cx="1757880" cy="987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Represented countries</a:t>
              </a:r>
              <a:endParaRPr lang="en-US" sz="10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Microsoft YaHei"/>
                </a:rPr>
                <a:t>Egypt, Cameroon, Congo, Ghana, Kenya, Morocco, Nigeria, South Africa, Sudan, Tanzania, Uganda,  </a:t>
              </a: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Zambia</a:t>
              </a:r>
              <a:endParaRPr lang="en-US" sz="1000" b="0" strike="noStrike" spc="-1">
                <a:latin typeface="Arial"/>
              </a:endParaRPr>
            </a:p>
            <a:p>
              <a:pPr algn="just">
                <a:lnSpc>
                  <a:spcPct val="100000"/>
                </a:lnSpc>
              </a:pPr>
              <a:endParaRPr lang="en-US" sz="1000" b="0" strike="noStrike" spc="-1">
                <a:latin typeface="Arial"/>
              </a:endParaRPr>
            </a:p>
          </p:txBody>
        </p:sp>
      </p:grpSp>
      <p:grpSp>
        <p:nvGrpSpPr>
          <p:cNvPr id="411" name="Group 40"/>
          <p:cNvGrpSpPr/>
          <p:nvPr/>
        </p:nvGrpSpPr>
        <p:grpSpPr>
          <a:xfrm>
            <a:off x="10175760" y="1566720"/>
            <a:ext cx="1762560" cy="470520"/>
            <a:chOff x="10175760" y="1566720"/>
            <a:chExt cx="1762560" cy="470520"/>
          </a:xfrm>
        </p:grpSpPr>
        <p:sp>
          <p:nvSpPr>
            <p:cNvPr id="412" name="CustomShape 41"/>
            <p:cNvSpPr/>
            <p:nvPr/>
          </p:nvSpPr>
          <p:spPr>
            <a:xfrm>
              <a:off x="10175760" y="1566720"/>
              <a:ext cx="176256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CCFFFF"/>
                  </a:solidFill>
                  <a:latin typeface="Calibri"/>
                  <a:ea typeface="DejaVu Sans"/>
                </a:rPr>
                <a:t>Australia 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13" name="CustomShape 42"/>
            <p:cNvSpPr/>
            <p:nvPr/>
          </p:nvSpPr>
          <p:spPr>
            <a:xfrm>
              <a:off x="10175760" y="1810440"/>
              <a:ext cx="1757880" cy="226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14" name="CustomShape 43"/>
          <p:cNvSpPr/>
          <p:nvPr/>
        </p:nvSpPr>
        <p:spPr>
          <a:xfrm>
            <a:off x="5694120" y="1953720"/>
            <a:ext cx="40536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45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415" name="CustomShape 44"/>
          <p:cNvSpPr/>
          <p:nvPr/>
        </p:nvSpPr>
        <p:spPr>
          <a:xfrm>
            <a:off x="6125760" y="1270080"/>
            <a:ext cx="40536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50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416" name="CustomShape 45"/>
          <p:cNvSpPr/>
          <p:nvPr/>
        </p:nvSpPr>
        <p:spPr>
          <a:xfrm>
            <a:off x="4182120" y="1306080"/>
            <a:ext cx="40536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22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417" name="CustomShape 46"/>
          <p:cNvSpPr/>
          <p:nvPr/>
        </p:nvSpPr>
        <p:spPr>
          <a:xfrm>
            <a:off x="2957760" y="2171160"/>
            <a:ext cx="4053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11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418" name="CustomShape 47"/>
          <p:cNvSpPr/>
          <p:nvPr/>
        </p:nvSpPr>
        <p:spPr>
          <a:xfrm>
            <a:off x="9632880" y="1752120"/>
            <a:ext cx="40536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10</a:t>
            </a:r>
            <a:endParaRPr lang="en-US" sz="1500" b="0" strike="noStrike" spc="-1">
              <a:latin typeface="Arial"/>
            </a:endParaRPr>
          </a:p>
        </p:txBody>
      </p:sp>
      <p:grpSp>
        <p:nvGrpSpPr>
          <p:cNvPr id="419" name="Group 48"/>
          <p:cNvGrpSpPr/>
          <p:nvPr/>
        </p:nvGrpSpPr>
        <p:grpSpPr>
          <a:xfrm>
            <a:off x="7456680" y="2927880"/>
            <a:ext cx="167760" cy="816840"/>
            <a:chOff x="7456680" y="2927880"/>
            <a:chExt cx="167760" cy="816840"/>
          </a:xfrm>
        </p:grpSpPr>
        <p:sp>
          <p:nvSpPr>
            <p:cNvPr id="420" name="Line 49"/>
            <p:cNvSpPr/>
            <p:nvPr/>
          </p:nvSpPr>
          <p:spPr>
            <a:xfrm flipV="1">
              <a:off x="7540920" y="2927880"/>
              <a:ext cx="0" cy="691560"/>
            </a:xfrm>
            <a:prstGeom prst="line">
              <a:avLst/>
            </a:prstGeom>
            <a:ln w="38160">
              <a:solidFill>
                <a:srgbClr val="6666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CustomShape 50"/>
            <p:cNvSpPr/>
            <p:nvPr/>
          </p:nvSpPr>
          <p:spPr>
            <a:xfrm>
              <a:off x="7456680" y="3576960"/>
              <a:ext cx="167760" cy="16776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2" name="CustomShape 51"/>
          <p:cNvSpPr/>
          <p:nvPr/>
        </p:nvSpPr>
        <p:spPr>
          <a:xfrm rot="8079000">
            <a:off x="7340400" y="2392560"/>
            <a:ext cx="372960" cy="372960"/>
          </a:xfrm>
          <a:prstGeom prst="teardrop">
            <a:avLst>
              <a:gd name="adj" fmla="val 200000"/>
            </a:avLst>
          </a:prstGeom>
          <a:solidFill>
            <a:srgbClr val="666666"/>
          </a:solidFill>
          <a:ln w="255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52"/>
          <p:cNvSpPr/>
          <p:nvPr/>
        </p:nvSpPr>
        <p:spPr>
          <a:xfrm>
            <a:off x="7350120" y="2422440"/>
            <a:ext cx="40536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latin typeface="Arial Narrow"/>
                <a:ea typeface="DejaVu Sans"/>
              </a:rPr>
              <a:t>75</a:t>
            </a:r>
            <a:endParaRPr lang="en-US" sz="1500" b="0" strike="noStrike" spc="-1">
              <a:latin typeface="Arial"/>
            </a:endParaRPr>
          </a:p>
        </p:txBody>
      </p:sp>
      <p:grpSp>
        <p:nvGrpSpPr>
          <p:cNvPr id="424" name="Group 53"/>
          <p:cNvGrpSpPr/>
          <p:nvPr/>
        </p:nvGrpSpPr>
        <p:grpSpPr>
          <a:xfrm>
            <a:off x="7658280" y="1848960"/>
            <a:ext cx="2014560" cy="1250280"/>
            <a:chOff x="7658280" y="1848960"/>
            <a:chExt cx="2014560" cy="1250280"/>
          </a:xfrm>
        </p:grpSpPr>
        <p:sp>
          <p:nvSpPr>
            <p:cNvPr id="425" name="CustomShape 54"/>
            <p:cNvSpPr/>
            <p:nvPr/>
          </p:nvSpPr>
          <p:spPr>
            <a:xfrm>
              <a:off x="7658280" y="1848960"/>
              <a:ext cx="2014560" cy="302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 anchor="b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CCCCCC"/>
                  </a:solidFill>
                  <a:latin typeface="Calibri"/>
                  <a:ea typeface="DejaVu Sans"/>
                </a:rPr>
                <a:t>Asia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426" name="CustomShape 55"/>
            <p:cNvSpPr/>
            <p:nvPr/>
          </p:nvSpPr>
          <p:spPr>
            <a:xfrm>
              <a:off x="7658280" y="2095560"/>
              <a:ext cx="2008800" cy="1003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no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BFBFBF"/>
                  </a:solidFill>
                  <a:latin typeface="Calibri"/>
                  <a:ea typeface="DejaVu Sans"/>
                </a:rPr>
                <a:t>Represented countries</a:t>
              </a:r>
              <a:endParaRPr lang="en-US" sz="10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en-US" sz="1000" b="0" strike="noStrike" spc="-1">
                  <a:solidFill>
                    <a:srgbClr val="BFBFBF"/>
                  </a:solidFill>
                  <a:latin typeface="Calibri"/>
                  <a:ea typeface="Microsoft YaHei"/>
                </a:rPr>
                <a:t>Bangladesh, China, India, Iran,J apan, Laos, Lebanon, Malaysia, Mongolia, Nepal, Pakistan, Sri Lanka, Thailand, Turkey, Philippines, Russia, Singapore, Vietnam</a:t>
              </a:r>
              <a:endParaRPr lang="en-US" sz="1000" b="0" strike="noStrike" spc="-1">
                <a:latin typeface="Arial"/>
              </a:endParaRPr>
            </a:p>
          </p:txBody>
        </p:sp>
      </p:grpSp>
      <p:sp>
        <p:nvSpPr>
          <p:cNvPr id="427" name="CustomShape 56"/>
          <p:cNvSpPr/>
          <p:nvPr/>
        </p:nvSpPr>
        <p:spPr>
          <a:xfrm>
            <a:off x="1792440" y="129600"/>
            <a:ext cx="8002440" cy="76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>
                <a:solidFill>
                  <a:srgbClr val="FF950E"/>
                </a:solidFill>
                <a:latin typeface="Arial"/>
                <a:ea typeface="DejaVu Sans"/>
              </a:rPr>
              <a:t>		YPL  AT  A  GLANCE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428" name="Imagen1"/>
          <p:cNvPicPr/>
          <p:nvPr/>
        </p:nvPicPr>
        <p:blipFill>
          <a:blip r:embed="rId3"/>
          <a:srcRect l="28067" r="26080" b="18916"/>
          <a:stretch/>
        </p:blipFill>
        <p:spPr>
          <a:xfrm>
            <a:off x="74880" y="78120"/>
            <a:ext cx="1978200" cy="887400"/>
          </a:xfrm>
          <a:prstGeom prst="rect">
            <a:avLst/>
          </a:prstGeom>
          <a:ln>
            <a:noFill/>
          </a:ln>
        </p:spPr>
      </p:pic>
      <p:grpSp>
        <p:nvGrpSpPr>
          <p:cNvPr id="429" name="Group 57"/>
          <p:cNvGrpSpPr/>
          <p:nvPr/>
        </p:nvGrpSpPr>
        <p:grpSpPr>
          <a:xfrm>
            <a:off x="10072440" y="95760"/>
            <a:ext cx="2007000" cy="1008000"/>
            <a:chOff x="10072440" y="95760"/>
            <a:chExt cx="2007000" cy="1008000"/>
          </a:xfrm>
        </p:grpSpPr>
        <p:sp>
          <p:nvSpPr>
            <p:cNvPr id="430" name="CustomShape 58"/>
            <p:cNvSpPr/>
            <p:nvPr/>
          </p:nvSpPr>
          <p:spPr>
            <a:xfrm>
              <a:off x="10072440" y="95760"/>
              <a:ext cx="2007000" cy="100800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31" name="Picture 7_1" descr="Logo IAP 2018.jpg"/>
            <p:cNvPicPr/>
            <p:nvPr/>
          </p:nvPicPr>
          <p:blipFill>
            <a:blip r:embed="rId4"/>
            <a:stretch/>
          </p:blipFill>
          <p:spPr>
            <a:xfrm>
              <a:off x="10165680" y="95760"/>
              <a:ext cx="1845720" cy="922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32" name="CustomShape 59"/>
          <p:cNvSpPr/>
          <p:nvPr/>
        </p:nvSpPr>
        <p:spPr>
          <a:xfrm>
            <a:off x="1792440" y="6213600"/>
            <a:ext cx="8002440" cy="76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strike="noStrike" spc="-1">
                <a:solidFill>
                  <a:srgbClr val="FFCC99"/>
                </a:solidFill>
                <a:latin typeface="Arial"/>
                <a:ea typeface="DejaVu Sans"/>
              </a:rPr>
              <a:t>IN 10 YEARS OF EXISTENCE THE </a:t>
            </a:r>
            <a:r>
              <a:rPr lang="en-US" sz="2000" b="1" strike="noStrike" spc="-1">
                <a:solidFill>
                  <a:srgbClr val="FF950E"/>
                </a:solidFill>
                <a:latin typeface="Arial"/>
                <a:ea typeface="DejaVu Sans"/>
              </a:rPr>
              <a:t>YPL PROGRAM</a:t>
            </a:r>
            <a:r>
              <a:rPr lang="en-US" sz="2000" b="1" strike="noStrike" spc="-1">
                <a:solidFill>
                  <a:srgbClr val="FFCC99"/>
                </a:solidFill>
                <a:latin typeface="Arial"/>
                <a:ea typeface="DejaVu Sans"/>
              </a:rPr>
              <a:t> TRAINED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2000" b="1" strike="noStrike" spc="-1">
                <a:solidFill>
                  <a:srgbClr val="FFCC99"/>
                </a:solidFill>
                <a:latin typeface="Arial"/>
                <a:ea typeface="DejaVu Sans"/>
              </a:rPr>
              <a:t>OVER 200 MEDICAL PROFESSIONALS UNDER THE AGE OF 40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n1"/>
          <p:cNvPicPr/>
          <p:nvPr/>
        </p:nvPicPr>
        <p:blipFill>
          <a:blip r:embed="rId2"/>
          <a:srcRect l="22487" r="26080" b="18916"/>
          <a:stretch/>
        </p:blipFill>
        <p:spPr>
          <a:xfrm>
            <a:off x="9856440" y="65520"/>
            <a:ext cx="2219760" cy="887400"/>
          </a:xfrm>
          <a:prstGeom prst="rect">
            <a:avLst/>
          </a:prstGeom>
          <a:ln>
            <a:noFill/>
          </a:ln>
        </p:spPr>
      </p:pic>
      <p:pic>
        <p:nvPicPr>
          <p:cNvPr id="434" name="Imagen2"/>
          <p:cNvPicPr/>
          <p:nvPr/>
        </p:nvPicPr>
        <p:blipFill>
          <a:blip r:embed="rId3"/>
          <a:stretch/>
        </p:blipFill>
        <p:spPr>
          <a:xfrm>
            <a:off x="1303560" y="1999440"/>
            <a:ext cx="2416320" cy="3124440"/>
          </a:xfrm>
          <a:prstGeom prst="rect">
            <a:avLst/>
          </a:prstGeom>
          <a:ln>
            <a:noFill/>
          </a:ln>
        </p:spPr>
      </p:pic>
      <p:pic>
        <p:nvPicPr>
          <p:cNvPr id="435" name="Imagen3"/>
          <p:cNvPicPr/>
          <p:nvPr/>
        </p:nvPicPr>
        <p:blipFill>
          <a:blip r:embed="rId4"/>
          <a:stretch/>
        </p:blipFill>
        <p:spPr>
          <a:xfrm>
            <a:off x="538560" y="1980720"/>
            <a:ext cx="1571400" cy="2874240"/>
          </a:xfrm>
          <a:prstGeom prst="rect">
            <a:avLst/>
          </a:prstGeom>
          <a:ln>
            <a:noFill/>
          </a:ln>
        </p:spPr>
      </p:pic>
      <p:pic>
        <p:nvPicPr>
          <p:cNvPr id="436" name="Imagen4"/>
          <p:cNvPicPr/>
          <p:nvPr/>
        </p:nvPicPr>
        <p:blipFill>
          <a:blip r:embed="rId5"/>
          <a:stretch/>
        </p:blipFill>
        <p:spPr>
          <a:xfrm>
            <a:off x="1128240" y="3084120"/>
            <a:ext cx="1975680" cy="95472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227880" y="5680080"/>
            <a:ext cx="4286520" cy="72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spc="-1">
                <a:solidFill>
                  <a:srgbClr val="FFCC99"/>
                </a:solidFill>
                <a:latin typeface="Calibri"/>
                <a:ea typeface="DejaVu Sans"/>
              </a:rPr>
              <a:t>GENDER DISTRIBUTION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2400" b="1" strike="noStrike" spc="-1">
                <a:solidFill>
                  <a:srgbClr val="FFCC99"/>
                </a:solidFill>
                <a:latin typeface="Calibri"/>
                <a:ea typeface="DejaVu Sans"/>
              </a:rPr>
              <a:t>2011-2021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6671880" y="5680080"/>
            <a:ext cx="4286520" cy="72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strike="noStrike" spc="-1">
                <a:solidFill>
                  <a:srgbClr val="FFCC99"/>
                </a:solidFill>
                <a:latin typeface="Calibri"/>
                <a:ea typeface="DejaVu Sans"/>
              </a:rPr>
              <a:t>SPECIALTY DISTRIBUTION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2400" b="1" strike="noStrike" spc="-1">
                <a:solidFill>
                  <a:srgbClr val="FFCC99"/>
                </a:solidFill>
                <a:latin typeface="Calibri"/>
                <a:ea typeface="DejaVu Sans"/>
              </a:rPr>
              <a:t>2011-2021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466560" y="309960"/>
            <a:ext cx="5724000" cy="133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FF950E"/>
                </a:solidFill>
                <a:latin typeface="Arial"/>
                <a:ea typeface="DejaVu Sans"/>
              </a:rPr>
              <a:t>YPL IN FIGURES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40" name="CustomShape 4"/>
          <p:cNvSpPr/>
          <p:nvPr/>
        </p:nvSpPr>
        <p:spPr>
          <a:xfrm rot="10800000">
            <a:off x="6464160" y="2454480"/>
            <a:ext cx="634680" cy="234000"/>
          </a:xfrm>
          <a:custGeom>
            <a:avLst/>
            <a:gdLst/>
            <a:ahLst/>
            <a:cxnLst/>
            <a:rect l="l" t="t" r="r" b="b"/>
            <a:pathLst>
              <a:path w="635000" h="234315">
                <a:moveTo>
                  <a:pt x="0" y="58219"/>
                </a:moveTo>
                <a:lnTo>
                  <a:pt x="475711" y="58219"/>
                </a:lnTo>
                <a:lnTo>
                  <a:pt x="475711" y="0"/>
                </a:lnTo>
                <a:lnTo>
                  <a:pt x="634640" y="116798"/>
                </a:lnTo>
                <a:lnTo>
                  <a:pt x="475711" y="233955"/>
                </a:lnTo>
                <a:lnTo>
                  <a:pt x="475711" y="175376"/>
                </a:lnTo>
                <a:lnTo>
                  <a:pt x="0" y="175376"/>
                </a:lnTo>
                <a:lnTo>
                  <a:pt x="0" y="58219"/>
                </a:lnTo>
              </a:path>
            </a:pathLst>
          </a:custGeom>
          <a:solidFill>
            <a:srgbClr val="999999"/>
          </a:solidFill>
          <a:ln w="93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5"/>
          <p:cNvSpPr/>
          <p:nvPr/>
        </p:nvSpPr>
        <p:spPr>
          <a:xfrm>
            <a:off x="10516320" y="3242160"/>
            <a:ext cx="634680" cy="233280"/>
          </a:xfrm>
          <a:custGeom>
            <a:avLst/>
            <a:gdLst/>
            <a:ahLst/>
            <a:cxnLst/>
            <a:rect l="l" t="t" r="r" b="b"/>
            <a:pathLst>
              <a:path w="635000" h="233680">
                <a:moveTo>
                  <a:pt x="0" y="58062"/>
                </a:moveTo>
                <a:lnTo>
                  <a:pt x="475711" y="58062"/>
                </a:lnTo>
                <a:lnTo>
                  <a:pt x="475711" y="0"/>
                </a:lnTo>
                <a:lnTo>
                  <a:pt x="634640" y="116482"/>
                </a:lnTo>
                <a:lnTo>
                  <a:pt x="475711" y="233322"/>
                </a:lnTo>
                <a:lnTo>
                  <a:pt x="475711" y="174902"/>
                </a:lnTo>
                <a:lnTo>
                  <a:pt x="0" y="174902"/>
                </a:lnTo>
                <a:lnTo>
                  <a:pt x="0" y="58062"/>
                </a:lnTo>
              </a:path>
            </a:pathLst>
          </a:custGeom>
          <a:solidFill>
            <a:srgbClr val="FF950E"/>
          </a:solidFill>
          <a:ln w="93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2" name="Imagen5"/>
          <p:cNvPicPr/>
          <p:nvPr/>
        </p:nvPicPr>
        <p:blipFill>
          <a:blip r:embed="rId6"/>
          <a:stretch/>
        </p:blipFill>
        <p:spPr>
          <a:xfrm>
            <a:off x="7242840" y="2069640"/>
            <a:ext cx="3127680" cy="3127680"/>
          </a:xfrm>
          <a:prstGeom prst="rect">
            <a:avLst/>
          </a:prstGeom>
          <a:ln>
            <a:noFill/>
          </a:ln>
        </p:spPr>
      </p:pic>
      <p:sp>
        <p:nvSpPr>
          <p:cNvPr id="443" name="CustomShape 6"/>
          <p:cNvSpPr/>
          <p:nvPr/>
        </p:nvSpPr>
        <p:spPr>
          <a:xfrm>
            <a:off x="5648400" y="2816280"/>
            <a:ext cx="1216800" cy="3027960"/>
          </a:xfrm>
          <a:prstGeom prst="rect">
            <a:avLst/>
          </a:prstGeom>
          <a:noFill/>
          <a:ln w="3816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Internal medicine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(57)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Cardiology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Neurology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Endocrinology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Nephrology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Surgery (18)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Neurosurgery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Orthopedics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Ophthalmology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Infectious Medicine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(16)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Psychiatry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(10)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Gynecology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(9)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444" name="CustomShape 7"/>
          <p:cNvSpPr/>
          <p:nvPr/>
        </p:nvSpPr>
        <p:spPr>
          <a:xfrm>
            <a:off x="10580400" y="3648240"/>
            <a:ext cx="1194840" cy="2417760"/>
          </a:xfrm>
          <a:prstGeom prst="rect">
            <a:avLst/>
          </a:prstGeom>
          <a:noFill/>
          <a:ln w="38160">
            <a:solidFill>
              <a:srgbClr val="FF95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Public 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health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(46)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Epidemiology 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(9)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Family 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medicine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(2)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Mental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 Health 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(1)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Occupational health</a:t>
            </a:r>
            <a:r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(1)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445" name="CustomShape 8"/>
          <p:cNvSpPr/>
          <p:nvPr/>
        </p:nvSpPr>
        <p:spPr>
          <a:xfrm>
            <a:off x="9183960" y="1802880"/>
            <a:ext cx="635400" cy="233280"/>
          </a:xfrm>
          <a:custGeom>
            <a:avLst/>
            <a:gdLst/>
            <a:ahLst/>
            <a:cxnLst/>
            <a:rect l="l" t="t" r="r" b="b"/>
            <a:pathLst>
              <a:path w="635635" h="233680">
                <a:moveTo>
                  <a:pt x="0" y="58062"/>
                </a:moveTo>
                <a:lnTo>
                  <a:pt x="476186" y="58062"/>
                </a:lnTo>
                <a:lnTo>
                  <a:pt x="476186" y="0"/>
                </a:lnTo>
                <a:lnTo>
                  <a:pt x="635275" y="116482"/>
                </a:lnTo>
                <a:lnTo>
                  <a:pt x="476186" y="233322"/>
                </a:lnTo>
                <a:lnTo>
                  <a:pt x="476186" y="174902"/>
                </a:lnTo>
                <a:lnTo>
                  <a:pt x="0" y="174902"/>
                </a:lnTo>
                <a:lnTo>
                  <a:pt x="0" y="58062"/>
                </a:lnTo>
              </a:path>
            </a:pathLst>
          </a:custGeom>
          <a:solidFill>
            <a:srgbClr val="FFFFFF"/>
          </a:solidFill>
          <a:ln w="9360">
            <a:solidFill>
              <a:srgbClr val="6666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9"/>
          <p:cNvSpPr/>
          <p:nvPr/>
        </p:nvSpPr>
        <p:spPr>
          <a:xfrm>
            <a:off x="8131320" y="189360"/>
            <a:ext cx="1194840" cy="1540080"/>
          </a:xfrm>
          <a:prstGeom prst="rect">
            <a:avLst/>
          </a:prstGeom>
          <a:noFill/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Genetics (5)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Anatomy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Histology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Neurosciences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Bioinformatics</a:t>
            </a:r>
            <a:endParaRPr lang="en-US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1270</Words>
  <Application>Microsoft Office PowerPoint</Application>
  <PresentationFormat>Widescreen</PresentationFormat>
  <Paragraphs>207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Arial</vt:lpstr>
      <vt:lpstr>Arial Narrow</vt:lpstr>
      <vt:lpstr>Basic Roman</vt:lpstr>
      <vt:lpstr>Basic Sans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Leadership in Public Health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Chiriboga, David</dc:creator>
  <dc:description/>
  <cp:lastModifiedBy>Atiya Mosam</cp:lastModifiedBy>
  <cp:revision>17</cp:revision>
  <dcterms:created xsi:type="dcterms:W3CDTF">2020-06-24T20:08:43Z</dcterms:created>
  <dcterms:modified xsi:type="dcterms:W3CDTF">2021-10-26T06:54:46Z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