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ggalo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03" r="-15903"/>
          <a:stretch/>
        </p:blipFill>
        <p:spPr>
          <a:xfrm>
            <a:off x="1383210" y="3488277"/>
            <a:ext cx="6350000" cy="3198927"/>
          </a:xfrm>
          <a:prstGeom prst="rect">
            <a:avLst/>
          </a:prstGeom>
        </p:spPr>
      </p:pic>
      <p:pic>
        <p:nvPicPr>
          <p:cNvPr id="6" name="Picture 5" descr="suits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9" r="-11279"/>
          <a:stretch/>
        </p:blipFill>
        <p:spPr>
          <a:xfrm>
            <a:off x="1640169" y="176825"/>
            <a:ext cx="5836081" cy="3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9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2524"/>
            <a:ext cx="8229600" cy="5295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Rockwell Extra Bold"/>
                <a:cs typeface="Rockwell Extra Bold"/>
              </a:rPr>
              <a:t>Grand Challenge: </a:t>
            </a:r>
          </a:p>
          <a:p>
            <a:pPr marL="0" indent="0" algn="ctr">
              <a:buNone/>
            </a:pPr>
            <a:r>
              <a:rPr lang="en-US" sz="4400" dirty="0" smtClean="0">
                <a:latin typeface="Rockwell Extra Bold"/>
                <a:cs typeface="Rockwell Extra Bold"/>
              </a:rPr>
              <a:t>Know your audience</a:t>
            </a:r>
          </a:p>
          <a:p>
            <a:pPr marL="0" indent="0">
              <a:buNone/>
            </a:pPr>
            <a:endParaRPr lang="en-US" dirty="0">
              <a:latin typeface="Rockwell Extra Bold"/>
              <a:cs typeface="Rockwell Extra Bold"/>
            </a:endParaRPr>
          </a:p>
          <a:p>
            <a:pPr marL="0" indent="0" algn="ctr">
              <a:buNone/>
            </a:pPr>
            <a:r>
              <a:rPr lang="en-US" dirty="0" smtClean="0">
                <a:latin typeface="Rockwell Extra Bold"/>
                <a:cs typeface="Rockwell Extra Bold"/>
              </a:rPr>
              <a:t>Who are they? </a:t>
            </a:r>
          </a:p>
          <a:p>
            <a:pPr marL="0" indent="0" algn="ctr">
              <a:buNone/>
            </a:pPr>
            <a:r>
              <a:rPr lang="en-US" dirty="0">
                <a:latin typeface="Rockwell Extra Bold"/>
                <a:cs typeface="Rockwell Extra Bold"/>
              </a:rPr>
              <a:t>What do they know? </a:t>
            </a:r>
            <a:endParaRPr lang="en-US" dirty="0" smtClean="0">
              <a:latin typeface="Rockwell Extra Bold"/>
              <a:cs typeface="Rockwell Extra Bold"/>
            </a:endParaRPr>
          </a:p>
          <a:p>
            <a:pPr marL="0" indent="0" algn="ctr">
              <a:buNone/>
            </a:pPr>
            <a:r>
              <a:rPr lang="en-US" dirty="0" smtClean="0">
                <a:latin typeface="Rockwell Extra Bold"/>
                <a:cs typeface="Rockwell Extra Bold"/>
              </a:rPr>
              <a:t>What matters to them? </a:t>
            </a:r>
          </a:p>
          <a:p>
            <a:pPr marL="0" indent="0" algn="ctr">
              <a:buNone/>
            </a:pPr>
            <a:endParaRPr lang="en-US" dirty="0" smtClean="0">
              <a:latin typeface="Rockwell Extra Bold"/>
              <a:cs typeface="Rockwell Extra Bold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Rockwell Extra Bold"/>
                <a:cs typeface="Rockwell Extra Bold"/>
              </a:rPr>
              <a:t>Communication is about them, not you</a:t>
            </a:r>
            <a:endParaRPr lang="en-US" sz="2400" dirty="0">
              <a:latin typeface="Rockwell Extra Bold"/>
              <a:cs typeface="Rockwell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79171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pert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4" r="-2454"/>
          <a:stretch>
            <a:fillRect/>
          </a:stretch>
        </p:blipFill>
        <p:spPr>
          <a:xfrm>
            <a:off x="457200" y="546551"/>
            <a:ext cx="8229600" cy="5883452"/>
          </a:xfrm>
        </p:spPr>
      </p:pic>
    </p:spTree>
    <p:extLst>
      <p:ext uri="{BB962C8B-B14F-4D97-AF65-F5344CB8AC3E}">
        <p14:creationId xmlns:p14="http://schemas.microsoft.com/office/powerpoint/2010/main" val="109722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75" r="-19375"/>
          <a:stretch>
            <a:fillRect/>
          </a:stretch>
        </p:blipFill>
        <p:spPr>
          <a:xfrm>
            <a:off x="457200" y="491025"/>
            <a:ext cx="8229600" cy="5890753"/>
          </a:xfrm>
        </p:spPr>
      </p:pic>
    </p:spTree>
    <p:extLst>
      <p:ext uri="{BB962C8B-B14F-4D97-AF65-F5344CB8AC3E}">
        <p14:creationId xmlns:p14="http://schemas.microsoft.com/office/powerpoint/2010/main" val="225671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2" b="-4472"/>
          <a:stretch>
            <a:fillRect/>
          </a:stretch>
        </p:blipFill>
        <p:spPr>
          <a:xfrm>
            <a:off x="457200" y="394574"/>
            <a:ext cx="8229600" cy="5938979"/>
          </a:xfrm>
        </p:spPr>
      </p:pic>
    </p:spTree>
    <p:extLst>
      <p:ext uri="{BB962C8B-B14F-4D97-AF65-F5344CB8AC3E}">
        <p14:creationId xmlns:p14="http://schemas.microsoft.com/office/powerpoint/2010/main" val="294551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830" b="-67830"/>
          <a:stretch>
            <a:fillRect/>
          </a:stretch>
        </p:blipFill>
        <p:spPr>
          <a:xfrm>
            <a:off x="457200" y="491025"/>
            <a:ext cx="8229600" cy="5730003"/>
          </a:xfrm>
        </p:spPr>
      </p:pic>
    </p:spTree>
    <p:extLst>
      <p:ext uri="{BB962C8B-B14F-4D97-AF65-F5344CB8AC3E}">
        <p14:creationId xmlns:p14="http://schemas.microsoft.com/office/powerpoint/2010/main" val="301745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wwha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2" b="-2362"/>
          <a:stretch>
            <a:fillRect/>
          </a:stretch>
        </p:blipFill>
        <p:spPr>
          <a:xfrm>
            <a:off x="457200" y="330274"/>
            <a:ext cx="8229600" cy="5971129"/>
          </a:xfrm>
        </p:spPr>
      </p:pic>
    </p:spTree>
    <p:extLst>
      <p:ext uri="{BB962C8B-B14F-4D97-AF65-F5344CB8AC3E}">
        <p14:creationId xmlns:p14="http://schemas.microsoft.com/office/powerpoint/2010/main" val="327089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tthi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62137" y="4331239"/>
            <a:ext cx="4243420" cy="2333717"/>
          </a:xfrm>
        </p:spPr>
      </p:pic>
      <p:pic>
        <p:nvPicPr>
          <p:cNvPr id="6" name="Picture 5" descr="thi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9" b="17709"/>
          <a:stretch/>
        </p:blipFill>
        <p:spPr>
          <a:xfrm>
            <a:off x="2783847" y="116984"/>
            <a:ext cx="6155468" cy="3975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15" y="1253366"/>
            <a:ext cx="200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 </a:t>
            </a:r>
            <a:r>
              <a:rPr lang="en-US" sz="4000" dirty="0" smtClean="0">
                <a:sym typeface="Wingdings"/>
              </a:rPr>
              <a:t>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430425" y="5194290"/>
            <a:ext cx="253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ym typeface="Wingdings"/>
              </a:rPr>
              <a:t> Not This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108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" r="-1334"/>
          <a:stretch>
            <a:fillRect/>
          </a:stretch>
        </p:blipFill>
        <p:spPr>
          <a:xfrm>
            <a:off x="457200" y="410649"/>
            <a:ext cx="8229600" cy="5971129"/>
          </a:xfrm>
        </p:spPr>
      </p:pic>
    </p:spTree>
    <p:extLst>
      <p:ext uri="{BB962C8B-B14F-4D97-AF65-F5344CB8AC3E}">
        <p14:creationId xmlns:p14="http://schemas.microsoft.com/office/powerpoint/2010/main" val="210937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sidebox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1" r="-3881"/>
          <a:stretch>
            <a:fillRect/>
          </a:stretch>
        </p:blipFill>
        <p:spPr>
          <a:xfrm>
            <a:off x="457200" y="571400"/>
            <a:ext cx="8229600" cy="5681778"/>
          </a:xfrm>
        </p:spPr>
      </p:pic>
    </p:spTree>
    <p:extLst>
      <p:ext uri="{BB962C8B-B14F-4D97-AF65-F5344CB8AC3E}">
        <p14:creationId xmlns:p14="http://schemas.microsoft.com/office/powerpoint/2010/main" val="85801668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1576</TotalTime>
  <Words>32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Freelance, BoingBoing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Koerth</dc:creator>
  <cp:lastModifiedBy>Maggie Koerth</cp:lastModifiedBy>
  <cp:revision>8</cp:revision>
  <dcterms:created xsi:type="dcterms:W3CDTF">2013-01-18T20:58:23Z</dcterms:created>
  <dcterms:modified xsi:type="dcterms:W3CDTF">2013-02-20T22:58:52Z</dcterms:modified>
</cp:coreProperties>
</file>