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04" r:id="rId1"/>
  </p:sldMasterIdLst>
  <p:notesMasterIdLst>
    <p:notesMasterId r:id="rId33"/>
  </p:notesMasterIdLst>
  <p:handoutMasterIdLst>
    <p:handoutMasterId r:id="rId34"/>
  </p:handoutMasterIdLst>
  <p:sldIdLst>
    <p:sldId id="437" r:id="rId2"/>
    <p:sldId id="580" r:id="rId3"/>
    <p:sldId id="544" r:id="rId4"/>
    <p:sldId id="489" r:id="rId5"/>
    <p:sldId id="490" r:id="rId6"/>
    <p:sldId id="613" r:id="rId7"/>
    <p:sldId id="618" r:id="rId8"/>
    <p:sldId id="609" r:id="rId9"/>
    <p:sldId id="621" r:id="rId10"/>
    <p:sldId id="610" r:id="rId11"/>
    <p:sldId id="611" r:id="rId12"/>
    <p:sldId id="555" r:id="rId13"/>
    <p:sldId id="565" r:id="rId14"/>
    <p:sldId id="556" r:id="rId15"/>
    <p:sldId id="558" r:id="rId16"/>
    <p:sldId id="559" r:id="rId17"/>
    <p:sldId id="590" r:id="rId18"/>
    <p:sldId id="557" r:id="rId19"/>
    <p:sldId id="619" r:id="rId20"/>
    <p:sldId id="620" r:id="rId21"/>
    <p:sldId id="560" r:id="rId22"/>
    <p:sldId id="582" r:id="rId23"/>
    <p:sldId id="472" r:id="rId24"/>
    <p:sldId id="479" r:id="rId25"/>
    <p:sldId id="583" r:id="rId26"/>
    <p:sldId id="600" r:id="rId27"/>
    <p:sldId id="599" r:id="rId28"/>
    <p:sldId id="584" r:id="rId29"/>
    <p:sldId id="603" r:id="rId30"/>
    <p:sldId id="597" r:id="rId31"/>
    <p:sldId id="605" r:id="rId32"/>
  </p:sldIdLst>
  <p:sldSz cx="10080625" cy="7559675"/>
  <p:notesSz cx="6735763" cy="9866313"/>
  <p:defaultTextStyle>
    <a:defPPr>
      <a:defRPr lang="en-GB"/>
    </a:defPPr>
    <a:lvl1pPr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1pPr>
    <a:lvl2pPr marL="741363" indent="-28416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2pPr>
    <a:lvl3pPr marL="1141413" indent="-2270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3pPr>
    <a:lvl4pPr marL="1598613" indent="-2270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4pPr>
    <a:lvl5pPr marL="2055813" indent="-2270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A898"/>
    <a:srgbClr val="8FB096"/>
    <a:srgbClr val="B4CAD4"/>
    <a:srgbClr val="01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714" autoAdjust="0"/>
  </p:normalViewPr>
  <p:slideViewPr>
    <p:cSldViewPr>
      <p:cViewPr>
        <p:scale>
          <a:sx n="66" d="100"/>
          <a:sy n="66" d="100"/>
        </p:scale>
        <p:origin x="-1182" y="-72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982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57"/>
        <p:guide pos="19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371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371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2B5F409F-4A06-4BDC-87AF-D5AE042F1990}" type="datetimeFigureOut">
              <a:rPr lang="pt-BR" smtClean="0"/>
              <a:pPr/>
              <a:t>26/02/2013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371013"/>
            <a:ext cx="2919413" cy="49371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F606878E-6ED1-4991-8497-14DD291EAC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6849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1"/>
          <p:cNvSpPr>
            <a:spLocks noChangeArrowheads="1"/>
          </p:cNvSpPr>
          <p:nvPr/>
        </p:nvSpPr>
        <p:spPr bwMode="auto">
          <a:xfrm>
            <a:off x="3" y="3"/>
            <a:ext cx="6735763" cy="98663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lIns="83119" tIns="41561" rIns="83119" bIns="41561" anchor="ctr"/>
          <a:lstStyle/>
          <a:p>
            <a:pPr>
              <a:defRPr/>
            </a:pPr>
            <a:endParaRPr lang="pt-BR"/>
          </a:p>
        </p:txBody>
      </p:sp>
      <p:sp>
        <p:nvSpPr>
          <p:cNvPr id="58371" name="AutoShape 2"/>
          <p:cNvSpPr>
            <a:spLocks noChangeArrowheads="1"/>
          </p:cNvSpPr>
          <p:nvPr/>
        </p:nvSpPr>
        <p:spPr bwMode="auto">
          <a:xfrm>
            <a:off x="3" y="3"/>
            <a:ext cx="6735763" cy="98663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3119" tIns="41561" rIns="83119" bIns="41561" anchor="ctr"/>
          <a:lstStyle/>
          <a:p>
            <a:pPr>
              <a:defRPr/>
            </a:pPr>
            <a:endParaRPr lang="pt-BR"/>
          </a:p>
        </p:txBody>
      </p:sp>
      <p:sp>
        <p:nvSpPr>
          <p:cNvPr id="58372" name="AutoShape 3"/>
          <p:cNvSpPr>
            <a:spLocks noChangeArrowheads="1"/>
          </p:cNvSpPr>
          <p:nvPr/>
        </p:nvSpPr>
        <p:spPr bwMode="auto">
          <a:xfrm>
            <a:off x="3" y="3"/>
            <a:ext cx="6735763" cy="98663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3119" tIns="41561" rIns="83119" bIns="41561" anchor="ctr"/>
          <a:lstStyle/>
          <a:p>
            <a:pPr>
              <a:defRPr/>
            </a:pPr>
            <a:endParaRPr lang="pt-BR"/>
          </a:p>
        </p:txBody>
      </p:sp>
      <p:sp>
        <p:nvSpPr>
          <p:cNvPr id="6042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49300"/>
            <a:ext cx="4922837" cy="369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3103" y="4686303"/>
            <a:ext cx="5383213" cy="4433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hdr"/>
          </p:nvPr>
        </p:nvSpPr>
        <p:spPr bwMode="auto">
          <a:xfrm>
            <a:off x="3" y="3"/>
            <a:ext cx="2917825" cy="487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08124">
              <a:buFont typeface="Times New Roman" pitchFamily="16" charset="0"/>
              <a:buNone/>
              <a:tabLst>
                <a:tab pos="0" algn="l"/>
                <a:tab pos="406934" algn="l"/>
                <a:tab pos="815311" algn="l"/>
                <a:tab pos="1223690" algn="l"/>
                <a:tab pos="1632065" algn="l"/>
                <a:tab pos="2040442" algn="l"/>
                <a:tab pos="2448819" algn="l"/>
                <a:tab pos="2857196" algn="l"/>
                <a:tab pos="3265574" algn="l"/>
                <a:tab pos="3673952" algn="l"/>
                <a:tab pos="4082328" algn="l"/>
                <a:tab pos="4490705" algn="l"/>
                <a:tab pos="4899081" algn="l"/>
                <a:tab pos="5307459" algn="l"/>
                <a:tab pos="5715836" algn="l"/>
                <a:tab pos="6124212" algn="l"/>
                <a:tab pos="6532590" algn="l"/>
                <a:tab pos="6940966" algn="l"/>
                <a:tab pos="7349345" algn="l"/>
                <a:tab pos="7757720" algn="l"/>
                <a:tab pos="8166099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3811589" y="3"/>
            <a:ext cx="2917825" cy="487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08124">
              <a:buFont typeface="Times New Roman" pitchFamily="16" charset="0"/>
              <a:buNone/>
              <a:tabLst>
                <a:tab pos="0" algn="l"/>
                <a:tab pos="406934" algn="l"/>
                <a:tab pos="815311" algn="l"/>
                <a:tab pos="1223690" algn="l"/>
                <a:tab pos="1632065" algn="l"/>
                <a:tab pos="2040442" algn="l"/>
                <a:tab pos="2448819" algn="l"/>
                <a:tab pos="2857196" algn="l"/>
                <a:tab pos="3265574" algn="l"/>
                <a:tab pos="3673952" algn="l"/>
                <a:tab pos="4082328" algn="l"/>
                <a:tab pos="4490705" algn="l"/>
                <a:tab pos="4899081" algn="l"/>
                <a:tab pos="5307459" algn="l"/>
                <a:tab pos="5715836" algn="l"/>
                <a:tab pos="6124212" algn="l"/>
                <a:tab pos="6532590" algn="l"/>
                <a:tab pos="6940966" algn="l"/>
                <a:tab pos="7349345" algn="l"/>
                <a:tab pos="7757720" algn="l"/>
                <a:tab pos="8166099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3" y="9371013"/>
            <a:ext cx="2917825" cy="48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08124">
              <a:buFont typeface="Times New Roman" pitchFamily="16" charset="0"/>
              <a:buNone/>
              <a:tabLst>
                <a:tab pos="0" algn="l"/>
                <a:tab pos="406934" algn="l"/>
                <a:tab pos="815311" algn="l"/>
                <a:tab pos="1223690" algn="l"/>
                <a:tab pos="1632065" algn="l"/>
                <a:tab pos="2040442" algn="l"/>
                <a:tab pos="2448819" algn="l"/>
                <a:tab pos="2857196" algn="l"/>
                <a:tab pos="3265574" algn="l"/>
                <a:tab pos="3673952" algn="l"/>
                <a:tab pos="4082328" algn="l"/>
                <a:tab pos="4490705" algn="l"/>
                <a:tab pos="4899081" algn="l"/>
                <a:tab pos="5307459" algn="l"/>
                <a:tab pos="5715836" algn="l"/>
                <a:tab pos="6124212" algn="l"/>
                <a:tab pos="6532590" algn="l"/>
                <a:tab pos="6940966" algn="l"/>
                <a:tab pos="7349345" algn="l"/>
                <a:tab pos="7757720" algn="l"/>
                <a:tab pos="8166099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11589" y="9371013"/>
            <a:ext cx="2917825" cy="48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08124">
              <a:buFont typeface="Times New Roman" pitchFamily="16" charset="0"/>
              <a:buNone/>
              <a:tabLst>
                <a:tab pos="0" algn="l"/>
                <a:tab pos="406934" algn="l"/>
                <a:tab pos="815311" algn="l"/>
                <a:tab pos="1223690" algn="l"/>
                <a:tab pos="1632065" algn="l"/>
                <a:tab pos="2040442" algn="l"/>
                <a:tab pos="2448819" algn="l"/>
                <a:tab pos="2857196" algn="l"/>
                <a:tab pos="3265574" algn="l"/>
                <a:tab pos="3673952" algn="l"/>
                <a:tab pos="4082328" algn="l"/>
                <a:tab pos="4490705" algn="l"/>
                <a:tab pos="4899081" algn="l"/>
                <a:tab pos="5307459" algn="l"/>
                <a:tab pos="5715836" algn="l"/>
                <a:tab pos="6124212" algn="l"/>
                <a:tab pos="6532590" algn="l"/>
                <a:tab pos="6940966" algn="l"/>
                <a:tab pos="7349345" algn="l"/>
                <a:tab pos="7757720" algn="l"/>
                <a:tab pos="8166099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fld id="{756AE2D0-9BC0-4BBE-AD32-7482B6FD9B7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2436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4578" algn="l" defTabSz="9138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94" algn="l" defTabSz="9138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9" algn="l" defTabSz="9138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25" algn="l" defTabSz="9138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835" indent="-285706"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2822" indent="-228565"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599951" indent="-228565"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080" indent="-228565"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209" indent="-228565" defTabSz="4063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338" indent="-228565" defTabSz="4063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8467" indent="-228565" defTabSz="4063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5596" indent="-228565" defTabSz="4063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D1CF9F40-07FD-48BE-87EB-AB7945DC5C79}" type="slidenum">
              <a:rPr lang="pt-BR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</a:t>
            </a:fld>
            <a:endParaRPr lang="pt-BR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985838" y="749300"/>
            <a:ext cx="4762500" cy="37004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145" tIns="41573" rIns="83145" bIns="4157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/>
            <a:endParaRPr lang="pt-BR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1" y="4686300"/>
            <a:ext cx="5384800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835" indent="-285706"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2822" indent="-228565"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599951" indent="-228565"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080" indent="-228565"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209" indent="-228565" defTabSz="4063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338" indent="-228565" defTabSz="4063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8467" indent="-228565" defTabSz="4063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5596" indent="-228565" defTabSz="4063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D1CF9F40-07FD-48BE-87EB-AB7945DC5C79}" type="slidenum">
              <a:rPr lang="pt-BR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28</a:t>
            </a:fld>
            <a:endParaRPr lang="pt-BR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985838" y="749300"/>
            <a:ext cx="4762500" cy="37004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145" tIns="41573" rIns="83145" bIns="4157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/>
            <a:endParaRPr lang="pt-BR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1" y="4686300"/>
            <a:ext cx="5384800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CEF0C4-5BFA-4700-B517-545B383F3970}" type="slidenum">
              <a:rPr lang="pt-BR" smtClean="0"/>
              <a:pPr>
                <a:defRPr/>
              </a:pPr>
              <a:t>29</a:t>
            </a:fld>
            <a:endParaRPr lang="pt-BR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835" indent="-285706"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2822" indent="-228565"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599951" indent="-228565"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080" indent="-228565"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209" indent="-228565" defTabSz="4063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338" indent="-228565" defTabSz="4063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8467" indent="-228565" defTabSz="4063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5596" indent="-228565" defTabSz="4063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D1CF9F40-07FD-48BE-87EB-AB7945DC5C79}" type="slidenum">
              <a:rPr lang="pt-BR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30</a:t>
            </a:fld>
            <a:endParaRPr lang="pt-BR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985838" y="749300"/>
            <a:ext cx="4762500" cy="37004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145" tIns="41573" rIns="83145" bIns="4157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/>
            <a:endParaRPr lang="pt-BR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1" y="4686300"/>
            <a:ext cx="5384800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835" indent="-285706"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2822" indent="-228565"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599951" indent="-228565"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080" indent="-228565"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209" indent="-228565" defTabSz="4063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338" indent="-228565" defTabSz="4063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8467" indent="-228565" defTabSz="4063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5596" indent="-228565" defTabSz="4063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D1CF9F40-07FD-48BE-87EB-AB7945DC5C79}" type="slidenum">
              <a:rPr lang="pt-BR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3</a:t>
            </a:fld>
            <a:endParaRPr lang="pt-BR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985838" y="749300"/>
            <a:ext cx="4762500" cy="37004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145" tIns="41573" rIns="83145" bIns="4157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/>
            <a:endParaRPr lang="pt-BR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1" y="4686300"/>
            <a:ext cx="5384800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 anchor="b"/>
          <a:lstStyle/>
          <a:p>
            <a:pPr algn="r"/>
            <a:fld id="{23C6F5BA-92E4-452F-A876-A94DA61A7D5D}" type="slidenum">
              <a:rPr lang="pt-BR" sz="1200"/>
              <a:pPr algn="r"/>
              <a:t>5</a:t>
            </a:fld>
            <a:endParaRPr lang="pt-BR" sz="1200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835" indent="-285706"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2822" indent="-228565"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599951" indent="-228565"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080" indent="-228565"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209" indent="-228565" defTabSz="4063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338" indent="-228565" defTabSz="4063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8467" indent="-228565" defTabSz="4063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5596" indent="-228565" defTabSz="4063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D1CF9F40-07FD-48BE-87EB-AB7945DC5C79}" type="slidenum">
              <a:rPr lang="pt-BR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8</a:t>
            </a:fld>
            <a:endParaRPr lang="pt-BR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985838" y="749300"/>
            <a:ext cx="4762500" cy="37004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145" tIns="41573" rIns="83145" bIns="4157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/>
            <a:endParaRPr lang="pt-BR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1" y="4686300"/>
            <a:ext cx="5384800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B1A456-757E-4DDF-BC85-0AB452654735}" type="slidenum">
              <a:rPr lang="pt-BR" smtClean="0"/>
              <a:pPr/>
              <a:t>10</a:t>
            </a:fld>
            <a:endParaRPr lang="pt-B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835" indent="-285706"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2822" indent="-228565"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599951" indent="-228565"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080" indent="-228565"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209" indent="-228565" defTabSz="4063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338" indent="-228565" defTabSz="4063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8467" indent="-228565" defTabSz="4063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5596" indent="-228565" defTabSz="4063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D1CF9F40-07FD-48BE-87EB-AB7945DC5C79}" type="slidenum">
              <a:rPr lang="pt-BR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12</a:t>
            </a:fld>
            <a:endParaRPr lang="pt-BR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985838" y="749300"/>
            <a:ext cx="4762500" cy="37004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145" tIns="41573" rIns="83145" bIns="4157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/>
            <a:endParaRPr lang="pt-BR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1" y="4686300"/>
            <a:ext cx="5384800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835" indent="-285706"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2822" indent="-228565"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599951" indent="-228565"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080" indent="-228565"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209" indent="-228565" defTabSz="4063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338" indent="-228565" defTabSz="4063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8467" indent="-228565" defTabSz="4063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5596" indent="-228565" defTabSz="4063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D1CF9F40-07FD-48BE-87EB-AB7945DC5C79}" type="slidenum">
              <a:rPr lang="pt-BR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16</a:t>
            </a:fld>
            <a:endParaRPr lang="pt-BR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985838" y="749300"/>
            <a:ext cx="4762500" cy="37004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145" tIns="41573" rIns="83145" bIns="4157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/>
            <a:endParaRPr lang="pt-BR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1" y="4686300"/>
            <a:ext cx="5384800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835" indent="-285706"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2822" indent="-228565"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599951" indent="-228565"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080" indent="-228565"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209" indent="-228565" defTabSz="4063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338" indent="-228565" defTabSz="4063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8467" indent="-228565" defTabSz="4063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5596" indent="-228565" defTabSz="4063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D1CF9F40-07FD-48BE-87EB-AB7945DC5C79}" type="slidenum">
              <a:rPr lang="pt-BR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22</a:t>
            </a:fld>
            <a:endParaRPr lang="pt-BR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985838" y="749300"/>
            <a:ext cx="4762500" cy="37004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145" tIns="41573" rIns="83145" bIns="4157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/>
            <a:endParaRPr lang="pt-BR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1" y="4686300"/>
            <a:ext cx="5384800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835" indent="-285706"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2822" indent="-228565"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599951" indent="-228565"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080" indent="-228565" defTabSz="406336" eaLnBrk="0"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209" indent="-228565" defTabSz="4063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338" indent="-228565" defTabSz="4063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8467" indent="-228565" defTabSz="4063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5596" indent="-228565" defTabSz="4063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336" algn="l"/>
                <a:tab pos="814261" algn="l"/>
                <a:tab pos="1223772" algn="l"/>
                <a:tab pos="1631696" algn="l"/>
                <a:tab pos="2039621" algn="l"/>
                <a:tab pos="2449132" algn="l"/>
                <a:tab pos="2857056" algn="l"/>
                <a:tab pos="3266567" algn="l"/>
                <a:tab pos="3674491" algn="l"/>
                <a:tab pos="4082416" algn="l"/>
                <a:tab pos="4491926" algn="l"/>
                <a:tab pos="4899851" algn="l"/>
                <a:tab pos="5307775" algn="l"/>
                <a:tab pos="5717285" algn="l"/>
                <a:tab pos="6125211" algn="l"/>
                <a:tab pos="6533134" algn="l"/>
                <a:tab pos="6942646" algn="l"/>
                <a:tab pos="7350570" algn="l"/>
                <a:tab pos="7760082" algn="l"/>
                <a:tab pos="816800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D1CF9F40-07FD-48BE-87EB-AB7945DC5C79}" type="slidenum">
              <a:rPr lang="pt-BR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25</a:t>
            </a:fld>
            <a:endParaRPr lang="pt-BR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985838" y="749300"/>
            <a:ext cx="4762500" cy="37004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145" tIns="41573" rIns="83145" bIns="4157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/>
            <a:endParaRPr lang="pt-BR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1" y="4686300"/>
            <a:ext cx="5384800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9"/>
          <p:cNvSpPr>
            <a:spLocks noChangeArrowheads="1"/>
          </p:cNvSpPr>
          <p:nvPr/>
        </p:nvSpPr>
        <p:spPr bwMode="white">
          <a:xfrm>
            <a:off x="0" y="7391400"/>
            <a:ext cx="10080625" cy="1682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tângulo 20"/>
          <p:cNvSpPr>
            <a:spLocks noChangeArrowheads="1"/>
          </p:cNvSpPr>
          <p:nvPr/>
        </p:nvSpPr>
        <p:spPr bwMode="white">
          <a:xfrm>
            <a:off x="9912350" y="3175"/>
            <a:ext cx="168275" cy="75596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ângulo 21"/>
          <p:cNvSpPr>
            <a:spLocks noChangeArrowheads="1"/>
          </p:cNvSpPr>
          <p:nvPr/>
        </p:nvSpPr>
        <p:spPr bwMode="white">
          <a:xfrm>
            <a:off x="0" y="0"/>
            <a:ext cx="168275" cy="75596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ângulo 23"/>
          <p:cNvSpPr>
            <a:spLocks noChangeArrowheads="1"/>
          </p:cNvSpPr>
          <p:nvPr/>
        </p:nvSpPr>
        <p:spPr bwMode="white">
          <a:xfrm>
            <a:off x="0" y="0"/>
            <a:ext cx="10080625" cy="27717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61925" y="7045325"/>
            <a:ext cx="9737725" cy="34131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794" tIns="50397" rIns="100794" bIns="50397" anchor="ctr"/>
          <a:lstStyle/>
          <a:p>
            <a:pPr defTabSz="448983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71450" y="2667000"/>
            <a:ext cx="973772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100794" tIns="50397" rIns="100794" bIns="50397" anchor="ctr"/>
          <a:lstStyle/>
          <a:p>
            <a:pPr defTabSz="448983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68275" y="168275"/>
            <a:ext cx="9737725" cy="721677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794" tIns="50397" rIns="100794" bIns="50397" anchor="ctr"/>
          <a:lstStyle/>
          <a:p>
            <a:pPr defTabSz="448983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4703763" y="2332038"/>
            <a:ext cx="673100" cy="671512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448983" hangingPunct="1">
              <a:defRPr/>
            </a:pPr>
            <a:endParaRPr lang="en-US" dirty="0"/>
          </a:p>
        </p:txBody>
      </p:sp>
      <p:sp>
        <p:nvSpPr>
          <p:cNvPr id="14" name="Elipse 13"/>
          <p:cNvSpPr/>
          <p:nvPr/>
        </p:nvSpPr>
        <p:spPr>
          <a:xfrm>
            <a:off x="4808538" y="2435225"/>
            <a:ext cx="463550" cy="46355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448983" hangingPunct="1">
              <a:defRPr/>
            </a:pPr>
            <a:endParaRPr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512094" y="3107866"/>
            <a:ext cx="7056438" cy="1931917"/>
          </a:xfrm>
        </p:spPr>
        <p:txBody>
          <a:bodyPr/>
          <a:lstStyle>
            <a:lvl1pPr marL="0" indent="0" algn="ctr">
              <a:buNone/>
              <a:defRPr sz="1800" b="1" cap="all" spc="276" baseline="0">
                <a:solidFill>
                  <a:schemeClr val="tx2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756047" y="419982"/>
            <a:ext cx="8568531" cy="1931917"/>
          </a:xfrm>
        </p:spPr>
        <p:txBody>
          <a:bodyPr/>
          <a:lstStyle>
            <a:lvl1pPr>
              <a:defRPr sz="46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5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787900" y="2424113"/>
            <a:ext cx="504825" cy="487362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D69E7F5-5478-45FC-A7B7-26404EDEE0E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07ACC-E80B-4DA3-8B7E-3DEED1AAC17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9"/>
          <p:cNvSpPr>
            <a:spLocks noChangeArrowheads="1"/>
          </p:cNvSpPr>
          <p:nvPr/>
        </p:nvSpPr>
        <p:spPr bwMode="white">
          <a:xfrm>
            <a:off x="0" y="7391400"/>
            <a:ext cx="10080625" cy="1682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tângulo 20"/>
          <p:cNvSpPr>
            <a:spLocks noChangeArrowheads="1"/>
          </p:cNvSpPr>
          <p:nvPr/>
        </p:nvSpPr>
        <p:spPr bwMode="white">
          <a:xfrm>
            <a:off x="7727950" y="0"/>
            <a:ext cx="2352675" cy="75596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ângulo 21"/>
          <p:cNvSpPr>
            <a:spLocks noChangeArrowheads="1"/>
          </p:cNvSpPr>
          <p:nvPr/>
        </p:nvSpPr>
        <p:spPr bwMode="white">
          <a:xfrm>
            <a:off x="0" y="0"/>
            <a:ext cx="10080625" cy="17145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ângulo 23"/>
          <p:cNvSpPr>
            <a:spLocks noChangeArrowheads="1"/>
          </p:cNvSpPr>
          <p:nvPr/>
        </p:nvSpPr>
        <p:spPr bwMode="white">
          <a:xfrm>
            <a:off x="0" y="0"/>
            <a:ext cx="168275" cy="75596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61925" y="7045325"/>
            <a:ext cx="9737725" cy="34131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794" tIns="50397" rIns="100794" bIns="50397" anchor="ctr"/>
          <a:lstStyle/>
          <a:p>
            <a:pPr defTabSz="448983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68275" y="171450"/>
            <a:ext cx="9737725" cy="721677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794" tIns="50397" rIns="100794" bIns="50397" anchor="ctr"/>
          <a:lstStyle/>
          <a:p>
            <a:pPr defTabSz="448983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4433094" y="3613944"/>
            <a:ext cx="6884988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100794" tIns="50397" rIns="100794" bIns="50397" anchor="ctr"/>
          <a:lstStyle/>
          <a:p>
            <a:pPr defTabSz="448983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7540625" y="3225800"/>
            <a:ext cx="671513" cy="671513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448983" hangingPunct="1">
              <a:defRPr/>
            </a:pPr>
            <a:endParaRPr lang="en-US" dirty="0"/>
          </a:p>
        </p:txBody>
      </p:sp>
      <p:sp>
        <p:nvSpPr>
          <p:cNvPr id="12" name="Elipse 11"/>
          <p:cNvSpPr/>
          <p:nvPr/>
        </p:nvSpPr>
        <p:spPr>
          <a:xfrm>
            <a:off x="7643813" y="3328988"/>
            <a:ext cx="465137" cy="46355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448983" hangingPunct="1">
              <a:defRPr/>
            </a:pP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36021" y="335986"/>
            <a:ext cx="7224448" cy="641697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148505" y="335987"/>
            <a:ext cx="1596099" cy="645022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3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7624763" y="3317875"/>
            <a:ext cx="503237" cy="485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4637C-C6E8-4CB0-8B1E-71BD8084B77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14" name="Espaço Reservado para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" name="Espaço Reservado para Rodapé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32661" y="1683288"/>
            <a:ext cx="9374981" cy="503978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808538" y="1131888"/>
            <a:ext cx="503237" cy="485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34F79-188E-4BFC-87D7-DC50AFECC1E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9"/>
          <p:cNvSpPr>
            <a:spLocks noChangeArrowheads="1"/>
          </p:cNvSpPr>
          <p:nvPr/>
        </p:nvSpPr>
        <p:spPr bwMode="white">
          <a:xfrm>
            <a:off x="0" y="0"/>
            <a:ext cx="168275" cy="75596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tângulo 20"/>
          <p:cNvSpPr>
            <a:spLocks noChangeArrowheads="1"/>
          </p:cNvSpPr>
          <p:nvPr/>
        </p:nvSpPr>
        <p:spPr bwMode="white">
          <a:xfrm>
            <a:off x="0" y="7391400"/>
            <a:ext cx="10080625" cy="1682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ângulo 21"/>
          <p:cNvSpPr>
            <a:spLocks noChangeArrowheads="1"/>
          </p:cNvSpPr>
          <p:nvPr/>
        </p:nvSpPr>
        <p:spPr bwMode="white">
          <a:xfrm>
            <a:off x="0" y="0"/>
            <a:ext cx="10080625" cy="1682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ângulo 23"/>
          <p:cNvSpPr>
            <a:spLocks noChangeArrowheads="1"/>
          </p:cNvSpPr>
          <p:nvPr/>
        </p:nvSpPr>
        <p:spPr bwMode="white">
          <a:xfrm>
            <a:off x="9912350" y="20638"/>
            <a:ext cx="168275" cy="75596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ângulo 24"/>
          <p:cNvSpPr>
            <a:spLocks noChangeArrowheads="1"/>
          </p:cNvSpPr>
          <p:nvPr/>
        </p:nvSpPr>
        <p:spPr bwMode="white">
          <a:xfrm>
            <a:off x="168275" y="2519363"/>
            <a:ext cx="9737725" cy="33655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ângulo 25"/>
          <p:cNvSpPr>
            <a:spLocks noChangeArrowheads="1"/>
          </p:cNvSpPr>
          <p:nvPr/>
        </p:nvSpPr>
        <p:spPr bwMode="auto">
          <a:xfrm>
            <a:off x="171450" y="157163"/>
            <a:ext cx="9737725" cy="235902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61925" y="7045325"/>
            <a:ext cx="9737725" cy="34131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794" tIns="50397" rIns="100794" bIns="50397" anchor="ctr"/>
          <a:lstStyle/>
          <a:p>
            <a:pPr defTabSz="448983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68275" y="168275"/>
            <a:ext cx="9737725" cy="721677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794" tIns="50397" rIns="100794" bIns="50397" anchor="ctr"/>
          <a:lstStyle/>
          <a:p>
            <a:pPr defTabSz="448983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168275" y="2687638"/>
            <a:ext cx="973772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100794" tIns="50397" rIns="100794" bIns="50397" anchor="ctr"/>
          <a:lstStyle/>
          <a:p>
            <a:pPr defTabSz="448983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4703763" y="2332038"/>
            <a:ext cx="673100" cy="671512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448983" hangingPunct="1">
              <a:defRPr/>
            </a:pPr>
            <a:endParaRPr lang="en-US" dirty="0"/>
          </a:p>
        </p:txBody>
      </p:sp>
      <p:sp>
        <p:nvSpPr>
          <p:cNvPr id="14" name="Elipse 13"/>
          <p:cNvSpPr/>
          <p:nvPr/>
        </p:nvSpPr>
        <p:spPr>
          <a:xfrm>
            <a:off x="4808538" y="2435225"/>
            <a:ext cx="463550" cy="46355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448983" hangingPunct="1">
              <a:defRPr/>
            </a:pP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08595" y="3023870"/>
            <a:ext cx="7143942" cy="1844421"/>
          </a:xfrm>
        </p:spPr>
        <p:txBody>
          <a:bodyPr/>
          <a:lstStyle>
            <a:lvl1pPr marL="0" indent="0" algn="ctr">
              <a:buNone/>
              <a:defRPr sz="1800" b="1" cap="all" spc="276" baseline="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300" y="587975"/>
            <a:ext cx="8568531" cy="1679928"/>
          </a:xfrm>
        </p:spPr>
        <p:txBody>
          <a:bodyPr/>
          <a:lstStyle>
            <a:lvl1pPr algn="ctr">
              <a:buNone/>
              <a:defRPr sz="4600" b="0" cap="none" baseline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" name="Espaço Reservado para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787900" y="2424113"/>
            <a:ext cx="504825" cy="487362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DF26B61-B20A-490E-ADEB-C8B987D8171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19"/>
          <p:cNvSpPr>
            <a:spLocks noChangeShapeType="1"/>
          </p:cNvSpPr>
          <p:nvPr/>
        </p:nvSpPr>
        <p:spPr bwMode="auto">
          <a:xfrm flipV="1">
            <a:off x="5030788" y="1736725"/>
            <a:ext cx="9525" cy="5313363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pPr>
              <a:defRPr/>
            </a:pPr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2661" y="251989"/>
            <a:ext cx="9408583" cy="836604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32661" y="1511935"/>
            <a:ext cx="4452276" cy="5160738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5292328" y="1511935"/>
            <a:ext cx="4452276" cy="5160738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384925" y="7065963"/>
            <a:ext cx="3355975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E73C-A74E-41A2-B8FA-C1A4D868FB8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19"/>
          <p:cNvSpPr>
            <a:spLocks noChangeShapeType="1"/>
          </p:cNvSpPr>
          <p:nvPr/>
        </p:nvSpPr>
        <p:spPr bwMode="auto">
          <a:xfrm flipV="1">
            <a:off x="5040313" y="2425700"/>
            <a:ext cx="0" cy="4616450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pPr>
              <a:defRPr/>
            </a:pPr>
            <a:endParaRPr lang="pt-BR"/>
          </a:p>
        </p:txBody>
      </p:sp>
      <p:sp>
        <p:nvSpPr>
          <p:cNvPr id="8" name="Retângulo 20"/>
          <p:cNvSpPr>
            <a:spLocks noChangeArrowheads="1"/>
          </p:cNvSpPr>
          <p:nvPr/>
        </p:nvSpPr>
        <p:spPr bwMode="white">
          <a:xfrm>
            <a:off x="0" y="0"/>
            <a:ext cx="10080625" cy="1595438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ângulo 21"/>
          <p:cNvSpPr>
            <a:spLocks noChangeArrowheads="1"/>
          </p:cNvSpPr>
          <p:nvPr/>
        </p:nvSpPr>
        <p:spPr bwMode="white">
          <a:xfrm>
            <a:off x="0" y="7391400"/>
            <a:ext cx="10080625" cy="1682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tângulo 23"/>
          <p:cNvSpPr>
            <a:spLocks noChangeArrowheads="1"/>
          </p:cNvSpPr>
          <p:nvPr/>
        </p:nvSpPr>
        <p:spPr bwMode="white">
          <a:xfrm>
            <a:off x="0" y="0"/>
            <a:ext cx="168275" cy="75596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tângulo 24"/>
          <p:cNvSpPr>
            <a:spLocks noChangeArrowheads="1"/>
          </p:cNvSpPr>
          <p:nvPr/>
        </p:nvSpPr>
        <p:spPr bwMode="white">
          <a:xfrm>
            <a:off x="9912350" y="0"/>
            <a:ext cx="168275" cy="75596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tângulo 11"/>
          <p:cNvSpPr/>
          <p:nvPr/>
        </p:nvSpPr>
        <p:spPr>
          <a:xfrm>
            <a:off x="168275" y="1511300"/>
            <a:ext cx="9737725" cy="1008063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448983" hangingPunct="1">
              <a:defRPr/>
            </a:pPr>
            <a:endParaRPr lang="en-US" dirty="0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60338" y="7045325"/>
            <a:ext cx="9737725" cy="3429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794" tIns="50397" rIns="100794" bIns="50397" anchor="ctr"/>
          <a:lstStyle/>
          <a:p>
            <a:pPr defTabSz="448983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168275" y="1411288"/>
            <a:ext cx="973772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100794" tIns="50397" rIns="100794" bIns="50397" anchor="ctr"/>
          <a:lstStyle/>
          <a:p>
            <a:pPr defTabSz="448983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68275" y="171450"/>
            <a:ext cx="9737725" cy="721677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794" tIns="50397" rIns="100794" bIns="50397" anchor="ctr"/>
          <a:lstStyle/>
          <a:p>
            <a:pPr defTabSz="448983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4703763" y="1054100"/>
            <a:ext cx="673100" cy="671513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448983" hangingPunct="1">
              <a:defRPr/>
            </a:pPr>
            <a:endParaRPr lang="en-US" dirty="0"/>
          </a:p>
        </p:txBody>
      </p:sp>
      <p:sp>
        <p:nvSpPr>
          <p:cNvPr id="17" name="Elipse 16"/>
          <p:cNvSpPr/>
          <p:nvPr/>
        </p:nvSpPr>
        <p:spPr>
          <a:xfrm>
            <a:off x="4808538" y="1157288"/>
            <a:ext cx="463550" cy="46513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448983" hangingPunct="1">
              <a:defRPr/>
            </a:pP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32660" y="1679928"/>
            <a:ext cx="4454027" cy="80796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400" b="1" dirty="0" smtClean="0">
                <a:solidFill>
                  <a:srgbClr val="FFFFFF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5282109" y="1679928"/>
            <a:ext cx="4455776" cy="806365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400" b="1"/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32661" y="2724242"/>
            <a:ext cx="4455636" cy="420908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5292328" y="2724242"/>
            <a:ext cx="4452276" cy="4213259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8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36550" y="7065963"/>
            <a:ext cx="3948113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787900" y="1149350"/>
            <a:ext cx="504825" cy="48577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9C63E5B-EACF-4FE3-9EFF-6EA3FE0478B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787900" y="1141413"/>
            <a:ext cx="504825" cy="487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A0213-9F8A-49C1-89C7-093679DCD3C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9"/>
          <p:cNvSpPr>
            <a:spLocks noChangeArrowheads="1"/>
          </p:cNvSpPr>
          <p:nvPr/>
        </p:nvSpPr>
        <p:spPr bwMode="white">
          <a:xfrm>
            <a:off x="0" y="7391400"/>
            <a:ext cx="10080625" cy="1682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tângulo 20"/>
          <p:cNvSpPr>
            <a:spLocks noChangeArrowheads="1"/>
          </p:cNvSpPr>
          <p:nvPr/>
        </p:nvSpPr>
        <p:spPr bwMode="white">
          <a:xfrm>
            <a:off x="0" y="0"/>
            <a:ext cx="10080625" cy="17145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tângulo 21"/>
          <p:cNvSpPr>
            <a:spLocks noChangeArrowheads="1"/>
          </p:cNvSpPr>
          <p:nvPr/>
        </p:nvSpPr>
        <p:spPr bwMode="white">
          <a:xfrm>
            <a:off x="9912350" y="0"/>
            <a:ext cx="168275" cy="75596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tângulo 23"/>
          <p:cNvSpPr>
            <a:spLocks noChangeArrowheads="1"/>
          </p:cNvSpPr>
          <p:nvPr/>
        </p:nvSpPr>
        <p:spPr bwMode="white">
          <a:xfrm>
            <a:off x="0" y="0"/>
            <a:ext cx="168275" cy="75596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61925" y="7045325"/>
            <a:ext cx="9737725" cy="34131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794" tIns="50397" rIns="100794" bIns="50397" anchor="ctr"/>
          <a:lstStyle/>
          <a:p>
            <a:pPr defTabSz="448983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168275" y="174625"/>
            <a:ext cx="9737725" cy="721677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794" tIns="50397" rIns="100794" bIns="50397" anchor="ctr"/>
          <a:lstStyle/>
          <a:p>
            <a:pPr defTabSz="448983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8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703763" y="6972300"/>
            <a:ext cx="673100" cy="48577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9000EB7-28C8-4BBF-AC38-2EC41310685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68275" y="168275"/>
            <a:ext cx="9737725" cy="3349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794" tIns="50397" rIns="100794" bIns="50397" anchor="ctr"/>
          <a:lstStyle/>
          <a:p>
            <a:pPr defTabSz="448983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Retângulo 20"/>
          <p:cNvSpPr>
            <a:spLocks noChangeArrowheads="1"/>
          </p:cNvSpPr>
          <p:nvPr/>
        </p:nvSpPr>
        <p:spPr bwMode="white">
          <a:xfrm>
            <a:off x="0" y="7391400"/>
            <a:ext cx="10080625" cy="1682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ângulo 21"/>
          <p:cNvSpPr>
            <a:spLocks noChangeArrowheads="1"/>
          </p:cNvSpPr>
          <p:nvPr/>
        </p:nvSpPr>
        <p:spPr bwMode="white">
          <a:xfrm>
            <a:off x="9912350" y="0"/>
            <a:ext cx="168275" cy="75596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ângulo 23"/>
          <p:cNvSpPr>
            <a:spLocks noChangeArrowheads="1"/>
          </p:cNvSpPr>
          <p:nvPr/>
        </p:nvSpPr>
        <p:spPr bwMode="white">
          <a:xfrm>
            <a:off x="0" y="0"/>
            <a:ext cx="10080625" cy="13176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ângulo 24"/>
          <p:cNvSpPr>
            <a:spLocks noChangeArrowheads="1"/>
          </p:cNvSpPr>
          <p:nvPr/>
        </p:nvSpPr>
        <p:spPr bwMode="white">
          <a:xfrm>
            <a:off x="0" y="0"/>
            <a:ext cx="168275" cy="75596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tângulo 9"/>
          <p:cNvSpPr/>
          <p:nvPr/>
        </p:nvSpPr>
        <p:spPr>
          <a:xfrm>
            <a:off x="168275" y="671513"/>
            <a:ext cx="3024188" cy="6467475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448983" hangingPunct="1">
              <a:defRPr/>
            </a:pPr>
            <a:endParaRPr lang="en-US" dirty="0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68275" y="168275"/>
            <a:ext cx="9737725" cy="721677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794" tIns="50397" rIns="100794" bIns="50397" anchor="ctr"/>
          <a:lstStyle/>
          <a:p>
            <a:pPr defTabSz="448983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168275" y="587375"/>
            <a:ext cx="973772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100794" tIns="50397" rIns="100794" bIns="50397" anchor="ctr"/>
          <a:lstStyle/>
          <a:p>
            <a:pPr defTabSz="448983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1428750" y="252413"/>
            <a:ext cx="671513" cy="671512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448983" hangingPunct="1">
              <a:defRPr/>
            </a:pPr>
            <a:endParaRPr lang="en-US" dirty="0"/>
          </a:p>
        </p:txBody>
      </p:sp>
      <p:sp>
        <p:nvSpPr>
          <p:cNvPr id="14" name="Elipse 13"/>
          <p:cNvSpPr/>
          <p:nvPr/>
        </p:nvSpPr>
        <p:spPr>
          <a:xfrm>
            <a:off x="1531938" y="355600"/>
            <a:ext cx="463550" cy="46355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448983" hangingPunct="1">
              <a:defRPr/>
            </a:pPr>
            <a:endParaRPr lang="en-US" dirty="0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65100" y="7042150"/>
            <a:ext cx="9737725" cy="34131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794" tIns="50397" rIns="100794" bIns="50397" anchor="ctr"/>
          <a:lstStyle/>
          <a:p>
            <a:pPr defTabSz="448983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0026" y="1007957"/>
            <a:ext cx="2604161" cy="1091953"/>
          </a:xfrm>
        </p:spPr>
        <p:txBody>
          <a:bodyPr>
            <a:noAutofit/>
          </a:bodyPr>
          <a:lstStyle>
            <a:lvl1pPr algn="l"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20026" y="2183907"/>
            <a:ext cx="2604161" cy="4569054"/>
          </a:xfrm>
        </p:spPr>
        <p:txBody>
          <a:bodyPr/>
          <a:lstStyle>
            <a:lvl1pPr marL="0" indent="0">
              <a:spcAft>
                <a:spcPts val="1102"/>
              </a:spcAft>
              <a:buNone/>
              <a:defRPr sz="1800">
                <a:solidFill>
                  <a:srgbClr val="FFFFFF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444214" y="755967"/>
            <a:ext cx="6216385" cy="5963744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6" name="Espaço Reservado para Número de Slide 6"/>
          <p:cNvSpPr>
            <a:spLocks noGrp="1"/>
          </p:cNvSpPr>
          <p:nvPr>
            <p:ph type="sldNum" sz="quarter" idx="10"/>
          </p:nvPr>
        </p:nvSpPr>
        <p:spPr>
          <a:xfrm>
            <a:off x="1512888" y="344488"/>
            <a:ext cx="503237" cy="487362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C798850-2A28-4532-8BFB-2149D0E82DA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17" name="Espaço Reservado para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Rodapé 5"/>
          <p:cNvSpPr>
            <a:spLocks noGrp="1"/>
          </p:cNvSpPr>
          <p:nvPr>
            <p:ph type="ftr" sz="quarter" idx="12"/>
          </p:nvPr>
        </p:nvSpPr>
        <p:spPr>
          <a:xfrm>
            <a:off x="333375" y="7067550"/>
            <a:ext cx="3729038" cy="401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168275" y="587375"/>
            <a:ext cx="973772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100794" tIns="50397" rIns="100794" bIns="50397" anchor="ctr"/>
          <a:lstStyle/>
          <a:p>
            <a:pPr defTabSz="448983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Retângulo 20"/>
          <p:cNvSpPr>
            <a:spLocks noChangeArrowheads="1"/>
          </p:cNvSpPr>
          <p:nvPr/>
        </p:nvSpPr>
        <p:spPr bwMode="white">
          <a:xfrm>
            <a:off x="0" y="7391400"/>
            <a:ext cx="10080625" cy="1682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ângulo 21"/>
          <p:cNvSpPr>
            <a:spLocks noChangeArrowheads="1"/>
          </p:cNvSpPr>
          <p:nvPr/>
        </p:nvSpPr>
        <p:spPr bwMode="white">
          <a:xfrm>
            <a:off x="9912350" y="0"/>
            <a:ext cx="168275" cy="75596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ângulo 23"/>
          <p:cNvSpPr>
            <a:spLocks noChangeArrowheads="1"/>
          </p:cNvSpPr>
          <p:nvPr/>
        </p:nvSpPr>
        <p:spPr bwMode="white">
          <a:xfrm>
            <a:off x="0" y="0"/>
            <a:ext cx="10080625" cy="1682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ângulo 24"/>
          <p:cNvSpPr>
            <a:spLocks noChangeArrowheads="1"/>
          </p:cNvSpPr>
          <p:nvPr/>
        </p:nvSpPr>
        <p:spPr bwMode="white">
          <a:xfrm>
            <a:off x="0" y="0"/>
            <a:ext cx="168275" cy="75596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68275" y="168275"/>
            <a:ext cx="9737725" cy="33178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794" tIns="50397" rIns="100794" bIns="50397" anchor="ctr"/>
          <a:lstStyle/>
          <a:p>
            <a:pPr defTabSz="448983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68275" y="671513"/>
            <a:ext cx="3024188" cy="6467475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448983" hangingPunct="1">
              <a:defRPr/>
            </a:pPr>
            <a:endParaRPr lang="en-US" dirty="0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68275" y="171450"/>
            <a:ext cx="9737725" cy="721677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794" tIns="50397" rIns="100794" bIns="50397" anchor="ctr"/>
          <a:lstStyle/>
          <a:p>
            <a:pPr defTabSz="448983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1428750" y="252413"/>
            <a:ext cx="671513" cy="671512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448983" hangingPunct="1">
              <a:defRPr/>
            </a:pPr>
            <a:endParaRPr lang="en-US" dirty="0"/>
          </a:p>
        </p:txBody>
      </p:sp>
      <p:sp>
        <p:nvSpPr>
          <p:cNvPr id="14" name="Elipse 13"/>
          <p:cNvSpPr/>
          <p:nvPr/>
        </p:nvSpPr>
        <p:spPr>
          <a:xfrm>
            <a:off x="1531938" y="355600"/>
            <a:ext cx="463550" cy="46355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448983" hangingPunct="1">
              <a:defRPr/>
            </a:pPr>
            <a:endParaRPr lang="en-US" dirty="0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65100" y="7042150"/>
            <a:ext cx="9737725" cy="34131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794" tIns="50397" rIns="100794" bIns="50397" anchor="ctr"/>
          <a:lstStyle/>
          <a:p>
            <a:pPr defTabSz="448983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07705" y="5543762"/>
            <a:ext cx="6468401" cy="1343942"/>
          </a:xfrm>
        </p:spPr>
        <p:txBody>
          <a:bodyPr anchor="t">
            <a:noAutofit/>
          </a:bodyPr>
          <a:lstStyle>
            <a:lvl1pPr algn="l">
              <a:buNone/>
              <a:defRPr sz="2600" b="1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307705" y="671971"/>
            <a:ext cx="6468401" cy="4703798"/>
          </a:xfrm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pt-BR" noProof="0" dirty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20026" y="1091953"/>
            <a:ext cx="2688167" cy="5795751"/>
          </a:xfrm>
        </p:spPr>
        <p:txBody>
          <a:bodyPr/>
          <a:lstStyle>
            <a:lvl1pPr marL="0" indent="0">
              <a:spcAft>
                <a:spcPts val="1102"/>
              </a:spcAft>
              <a:buFontTx/>
              <a:buNone/>
              <a:defRPr sz="1800">
                <a:solidFill>
                  <a:srgbClr val="FFFFFF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6" name="Espaço Reservado para Número de Slide 6"/>
          <p:cNvSpPr>
            <a:spLocks noGrp="1"/>
          </p:cNvSpPr>
          <p:nvPr>
            <p:ph type="sldNum" sz="quarter" idx="10"/>
          </p:nvPr>
        </p:nvSpPr>
        <p:spPr>
          <a:xfrm>
            <a:off x="1512888" y="344488"/>
            <a:ext cx="503237" cy="487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6755B-B4AE-477C-83FB-97DCD862ABB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17" name="Espaço Reservado para Data 4"/>
          <p:cNvSpPr>
            <a:spLocks noGrp="1"/>
          </p:cNvSpPr>
          <p:nvPr>
            <p:ph type="dt" sz="half" idx="11"/>
          </p:nvPr>
        </p:nvSpPr>
        <p:spPr>
          <a:xfrm>
            <a:off x="6381750" y="7059613"/>
            <a:ext cx="3355975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Rodapé 5"/>
          <p:cNvSpPr>
            <a:spLocks noGrp="1"/>
          </p:cNvSpPr>
          <p:nvPr>
            <p:ph type="ftr" sz="quarter" idx="12"/>
          </p:nvPr>
        </p:nvSpPr>
        <p:spPr>
          <a:xfrm>
            <a:off x="333375" y="7067550"/>
            <a:ext cx="3951288" cy="401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tângulo 16"/>
          <p:cNvSpPr>
            <a:spLocks noChangeArrowheads="1"/>
          </p:cNvSpPr>
          <p:nvPr/>
        </p:nvSpPr>
        <p:spPr bwMode="white">
          <a:xfrm>
            <a:off x="0" y="7391400"/>
            <a:ext cx="10080625" cy="1682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Retângulo 15"/>
          <p:cNvSpPr>
            <a:spLocks noChangeArrowheads="1"/>
          </p:cNvSpPr>
          <p:nvPr/>
        </p:nvSpPr>
        <p:spPr bwMode="white">
          <a:xfrm>
            <a:off x="0" y="0"/>
            <a:ext cx="10080625" cy="15367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Retângulo 17"/>
          <p:cNvSpPr>
            <a:spLocks noChangeArrowheads="1"/>
          </p:cNvSpPr>
          <p:nvPr/>
        </p:nvSpPr>
        <p:spPr bwMode="white">
          <a:xfrm>
            <a:off x="0" y="0"/>
            <a:ext cx="168275" cy="75596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>
              <a:defRPr/>
            </a:pPr>
            <a:endParaRPr lang="en-US"/>
          </a:p>
        </p:txBody>
      </p:sp>
      <p:sp>
        <p:nvSpPr>
          <p:cNvPr id="1029" name="Retângulo 18"/>
          <p:cNvSpPr>
            <a:spLocks noChangeArrowheads="1"/>
          </p:cNvSpPr>
          <p:nvPr/>
        </p:nvSpPr>
        <p:spPr bwMode="white">
          <a:xfrm>
            <a:off x="9912350" y="0"/>
            <a:ext cx="168275" cy="75596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65100" y="7042150"/>
            <a:ext cx="9737725" cy="34131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794" tIns="50397" rIns="100794" bIns="50397" anchor="ctr"/>
          <a:lstStyle/>
          <a:p>
            <a:pPr defTabSz="448983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384925" y="7059613"/>
            <a:ext cx="3355975" cy="403225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defTabSz="448983" eaLnBrk="1" latinLnBrk="0" hangingPunct="1">
              <a:defRPr kumimoji="0" sz="1500">
                <a:solidFill>
                  <a:srgbClr val="FFFFFF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36550" y="7067550"/>
            <a:ext cx="3948113" cy="401638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l" defTabSz="448983" eaLnBrk="1" latinLnBrk="0" hangingPunct="1">
              <a:defRPr kumimoji="0" sz="1300">
                <a:solidFill>
                  <a:srgbClr val="FFFFFF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68275" y="171450"/>
            <a:ext cx="9737725" cy="721677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794" tIns="50397" rIns="100794" bIns="50397" anchor="ctr"/>
          <a:lstStyle/>
          <a:p>
            <a:pPr defTabSz="448983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68275" y="1408113"/>
            <a:ext cx="97377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100794" tIns="50397" rIns="100794" bIns="50397" anchor="ctr"/>
          <a:lstStyle/>
          <a:p>
            <a:pPr defTabSz="448983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4703763" y="1054100"/>
            <a:ext cx="673100" cy="671513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448983" hangingPunct="1">
              <a:defRPr/>
            </a:pPr>
            <a:endParaRPr lang="en-US" dirty="0"/>
          </a:p>
        </p:txBody>
      </p:sp>
      <p:sp>
        <p:nvSpPr>
          <p:cNvPr id="15" name="Elipse 14"/>
          <p:cNvSpPr/>
          <p:nvPr/>
        </p:nvSpPr>
        <p:spPr>
          <a:xfrm>
            <a:off x="4808538" y="1157288"/>
            <a:ext cx="463550" cy="46513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448983" hangingPunct="1">
              <a:defRPr/>
            </a:pPr>
            <a:endParaRPr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787900" y="1146175"/>
            <a:ext cx="504825" cy="487363"/>
          </a:xfrm>
          <a:prstGeom prst="rect">
            <a:avLst/>
          </a:prstGeom>
        </p:spPr>
        <p:txBody>
          <a:bodyPr vert="horz" lIns="50397" tIns="50397" rIns="50397" bIns="50397" anchor="ctr">
            <a:normAutofit/>
          </a:bodyPr>
          <a:lstStyle>
            <a:lvl1pPr algn="ctr" defTabSz="448983" eaLnBrk="1" latinLnBrk="0" hangingPunct="1">
              <a:defRPr kumimoji="0" sz="1800">
                <a:solidFill>
                  <a:schemeClr val="accent3">
                    <a:shade val="75000"/>
                  </a:schemeClr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D1849B96-E030-403C-B9BF-E2077706D21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1038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333375" y="252413"/>
            <a:ext cx="940752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39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333375" y="1679575"/>
            <a:ext cx="9407525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5" r:id="rId1"/>
    <p:sldLayoutId id="2147484546" r:id="rId2"/>
    <p:sldLayoutId id="2147484547" r:id="rId3"/>
    <p:sldLayoutId id="2147484548" r:id="rId4"/>
    <p:sldLayoutId id="2147484549" r:id="rId5"/>
    <p:sldLayoutId id="2147484550" r:id="rId6"/>
    <p:sldLayoutId id="2147484551" r:id="rId7"/>
    <p:sldLayoutId id="2147484552" r:id="rId8"/>
    <p:sldLayoutId id="2147484553" r:id="rId9"/>
    <p:sldLayoutId id="2147484554" r:id="rId10"/>
    <p:sldLayoutId id="21474845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7B9899"/>
          </a:solidFill>
          <a:latin typeface="Georgia" pitchFamily="18" charset="0"/>
        </a:defRPr>
      </a:lvl9pPr>
    </p:titleStyle>
    <p:bodyStyle>
      <a:lvl1pPr marL="301625" indent="-3016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03250" indent="-3016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06463" indent="-250825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8088" indent="-250825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511300" indent="-250825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298" indent="-20158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16681" indent="-201589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8269" indent="-201589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20652" indent="-201589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5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0" y="4860925"/>
            <a:ext cx="30956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7240" rIns="90000" bIns="45000"/>
          <a:lstStyle>
            <a:lvl1pPr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/>
            <a:r>
              <a:rPr lang="pt-BR" sz="1400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08793" y="1763613"/>
            <a:ext cx="9063038" cy="259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6680" rIns="90000" bIns="45000"/>
          <a:lstStyle/>
          <a:p>
            <a:pPr algn="ctr">
              <a:lnSpc>
                <a:spcPts val="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On the Eight Domains </a:t>
            </a:r>
          </a:p>
          <a:p>
            <a:pPr algn="ctr">
              <a:lnSpc>
                <a:spcPts val="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of Evidence Based </a:t>
            </a:r>
          </a:p>
          <a:p>
            <a:pPr algn="ctr">
              <a:lnSpc>
                <a:spcPts val="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Policy Design</a:t>
            </a:r>
            <a:endParaRPr lang="en-US" sz="5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6" name="AutoShape 13"/>
          <p:cNvSpPr>
            <a:spLocks noChangeArrowheads="1"/>
          </p:cNvSpPr>
          <p:nvPr/>
        </p:nvSpPr>
        <p:spPr bwMode="auto">
          <a:xfrm>
            <a:off x="0" y="7450138"/>
            <a:ext cx="10080625" cy="146050"/>
          </a:xfrm>
          <a:prstGeom prst="flowChartPunchedTape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13317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38"/>
          <a:stretch>
            <a:fillRect/>
          </a:stretch>
        </p:blipFill>
        <p:spPr bwMode="auto">
          <a:xfrm>
            <a:off x="0" y="6350"/>
            <a:ext cx="43497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8" name="Rectangle 16"/>
          <p:cNvSpPr>
            <a:spLocks noChangeArrowheads="1"/>
          </p:cNvSpPr>
          <p:nvPr/>
        </p:nvSpPr>
        <p:spPr bwMode="auto">
          <a:xfrm>
            <a:off x="0" y="1008063"/>
            <a:ext cx="4679950" cy="714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19" name="Retângulo 21"/>
          <p:cNvSpPr>
            <a:spLocks noChangeArrowheads="1"/>
          </p:cNvSpPr>
          <p:nvPr/>
        </p:nvSpPr>
        <p:spPr bwMode="auto">
          <a:xfrm>
            <a:off x="4103688" y="6973888"/>
            <a:ext cx="2378075" cy="460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3649274" y="7087528"/>
            <a:ext cx="2865977" cy="2927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smtClean="0"/>
              <a:t>Rio de Janeiro, </a:t>
            </a:r>
            <a:r>
              <a:rPr lang="en-US" sz="1400" dirty="0" err="1" smtClean="0"/>
              <a:t>fevereiro</a:t>
            </a:r>
            <a:r>
              <a:rPr lang="en-US" sz="1400" dirty="0" smtClean="0"/>
              <a:t> de 2013.</a:t>
            </a:r>
            <a:endParaRPr lang="en-US" sz="14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339975" y="5148263"/>
            <a:ext cx="7010400" cy="29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pt-BR" sz="1800" i="1" dirty="0" smtClean="0">
                <a:solidFill>
                  <a:schemeClr val="accent5">
                    <a:lumMod val="50000"/>
                  </a:schemeClr>
                </a:solidFill>
              </a:rPr>
              <a:t>Ricardo Paes de Barros - SAE</a:t>
            </a:r>
            <a:endParaRPr lang="pt-BR" sz="1800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69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347000"/>
              </p:ext>
            </p:extLst>
          </p:nvPr>
        </p:nvGraphicFramePr>
        <p:xfrm>
          <a:off x="2425235" y="2771725"/>
          <a:ext cx="6016873" cy="143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ção" r:id="rId4" imgW="901309" imgH="215806" progId="Equation.3">
                  <p:embed/>
                </p:oleObj>
              </mc:Choice>
              <mc:Fallback>
                <p:oleObj name="Equação" r:id="rId4" imgW="901309" imgH="215806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235" y="2771725"/>
                        <a:ext cx="6016873" cy="143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2413"/>
            <a:ext cx="9407525" cy="836612"/>
          </a:xfrm>
        </p:spPr>
        <p:txBody>
          <a:bodyPr/>
          <a:lstStyle/>
          <a:p>
            <a:pPr eaLnBrk="1" hangingPunct="1"/>
            <a:r>
              <a:rPr lang="en-US" sz="6600" dirty="0">
                <a:solidFill>
                  <a:schemeClr val="bg1"/>
                </a:solidFill>
              </a:rPr>
              <a:t>Basic Identity</a:t>
            </a:r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1163951" y="2131253"/>
            <a:ext cx="1428089" cy="64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per capita income</a:t>
            </a:r>
          </a:p>
        </p:txBody>
      </p:sp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672160" y="4577637"/>
            <a:ext cx="2222638" cy="61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Percentage of adults</a:t>
            </a: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4032200" y="2131253"/>
            <a:ext cx="2222638" cy="64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Non labor income per adult</a:t>
            </a:r>
          </a:p>
        </p:txBody>
      </p:sp>
      <p:sp>
        <p:nvSpPr>
          <p:cNvPr id="1032" name="Text Box 11"/>
          <p:cNvSpPr txBox="1">
            <a:spLocks noChangeArrowheads="1"/>
          </p:cNvSpPr>
          <p:nvPr/>
        </p:nvSpPr>
        <p:spPr bwMode="auto">
          <a:xfrm>
            <a:off x="6601786" y="4485966"/>
            <a:ext cx="2222638" cy="64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Percentage of adults working</a:t>
            </a:r>
          </a:p>
        </p:txBody>
      </p:sp>
      <p:sp>
        <p:nvSpPr>
          <p:cNvPr id="1033" name="Text Box 12"/>
          <p:cNvSpPr txBox="1">
            <a:spLocks noChangeArrowheads="1"/>
          </p:cNvSpPr>
          <p:nvPr/>
        </p:nvSpPr>
        <p:spPr bwMode="auto">
          <a:xfrm>
            <a:off x="7354178" y="2131253"/>
            <a:ext cx="2222638" cy="64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Labor income per adult working</a:t>
            </a:r>
          </a:p>
        </p:txBody>
      </p:sp>
      <p:sp>
        <p:nvSpPr>
          <p:cNvPr id="1034" name="Line 13"/>
          <p:cNvSpPr>
            <a:spLocks noChangeShapeType="1"/>
          </p:cNvSpPr>
          <p:nvPr/>
        </p:nvSpPr>
        <p:spPr bwMode="auto">
          <a:xfrm flipH="1" flipV="1">
            <a:off x="6912520" y="3923853"/>
            <a:ext cx="80505" cy="556476"/>
          </a:xfrm>
          <a:prstGeom prst="line">
            <a:avLst/>
          </a:prstGeom>
          <a:noFill/>
          <a:ln w="4445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wrap="none" lIns="100794" tIns="50397" rIns="100794" bIns="50397"/>
          <a:lstStyle/>
          <a:p>
            <a:endParaRPr lang="pt-BR"/>
          </a:p>
        </p:txBody>
      </p:sp>
      <p:sp>
        <p:nvSpPr>
          <p:cNvPr id="1035" name="Line 14"/>
          <p:cNvSpPr>
            <a:spLocks noChangeShapeType="1"/>
          </p:cNvSpPr>
          <p:nvPr/>
        </p:nvSpPr>
        <p:spPr bwMode="auto">
          <a:xfrm flipH="1" flipV="1">
            <a:off x="5430172" y="3844585"/>
            <a:ext cx="161010" cy="715719"/>
          </a:xfrm>
          <a:prstGeom prst="line">
            <a:avLst/>
          </a:prstGeom>
          <a:noFill/>
          <a:ln w="4445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wrap="none" lIns="100794" tIns="50397" rIns="100794" bIns="50397"/>
          <a:lstStyle/>
          <a:p>
            <a:endParaRPr lang="pt-BR"/>
          </a:p>
        </p:txBody>
      </p:sp>
      <p:sp>
        <p:nvSpPr>
          <p:cNvPr id="1036" name="Line 15"/>
          <p:cNvSpPr>
            <a:spLocks noChangeShapeType="1"/>
          </p:cNvSpPr>
          <p:nvPr/>
        </p:nvSpPr>
        <p:spPr bwMode="auto">
          <a:xfrm flipH="1">
            <a:off x="5512427" y="2712017"/>
            <a:ext cx="157510" cy="556476"/>
          </a:xfrm>
          <a:prstGeom prst="line">
            <a:avLst/>
          </a:prstGeom>
          <a:noFill/>
          <a:ln w="4445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wrap="none" lIns="100794" tIns="50397" rIns="100794" bIns="50397"/>
          <a:lstStyle/>
          <a:p>
            <a:endParaRPr lang="pt-BR"/>
          </a:p>
        </p:txBody>
      </p:sp>
      <p:sp>
        <p:nvSpPr>
          <p:cNvPr id="1037" name="Line 16"/>
          <p:cNvSpPr>
            <a:spLocks noChangeShapeType="1"/>
          </p:cNvSpPr>
          <p:nvPr/>
        </p:nvSpPr>
        <p:spPr bwMode="auto">
          <a:xfrm>
            <a:off x="7632600" y="2666886"/>
            <a:ext cx="80505" cy="556476"/>
          </a:xfrm>
          <a:prstGeom prst="line">
            <a:avLst/>
          </a:prstGeom>
          <a:noFill/>
          <a:ln w="4445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wrap="none" lIns="100794" tIns="50397" rIns="100794" bIns="50397"/>
          <a:lstStyle/>
          <a:p>
            <a:endParaRPr lang="pt-BR"/>
          </a:p>
        </p:txBody>
      </p:sp>
      <p:sp>
        <p:nvSpPr>
          <p:cNvPr id="1038" name="Line 17"/>
          <p:cNvSpPr>
            <a:spLocks noChangeShapeType="1"/>
          </p:cNvSpPr>
          <p:nvPr/>
        </p:nvSpPr>
        <p:spPr bwMode="auto">
          <a:xfrm>
            <a:off x="2365700" y="2666886"/>
            <a:ext cx="318520" cy="556476"/>
          </a:xfrm>
          <a:prstGeom prst="line">
            <a:avLst/>
          </a:prstGeom>
          <a:noFill/>
          <a:ln w="4445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wrap="none" lIns="100794" tIns="50397" rIns="100794" bIns="50397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6605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395461"/>
            <a:ext cx="8568952" cy="634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42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0" y="4860925"/>
            <a:ext cx="30956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7240" rIns="90000" bIns="45000"/>
          <a:lstStyle>
            <a:lvl1pPr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/>
            <a:r>
              <a:rPr lang="pt-BR" sz="1400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47824" y="2411561"/>
            <a:ext cx="9063038" cy="158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6680" rIns="90000" bIns="45000"/>
          <a:lstStyle/>
          <a:p>
            <a:pPr algn="ctr">
              <a:lnSpc>
                <a:spcPts val="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 On the Importance of </a:t>
            </a:r>
          </a:p>
          <a:p>
            <a:pPr algn="ctr">
              <a:lnSpc>
                <a:spcPts val="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Recognizing Failure</a:t>
            </a:r>
            <a:endParaRPr lang="pt-BR" sz="54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6" name="AutoShape 13"/>
          <p:cNvSpPr>
            <a:spLocks noChangeArrowheads="1"/>
          </p:cNvSpPr>
          <p:nvPr/>
        </p:nvSpPr>
        <p:spPr bwMode="auto">
          <a:xfrm>
            <a:off x="0" y="7450138"/>
            <a:ext cx="10080625" cy="146050"/>
          </a:xfrm>
          <a:prstGeom prst="flowChartPunchedTape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19" name="Retângulo 21"/>
          <p:cNvSpPr>
            <a:spLocks noChangeArrowheads="1"/>
          </p:cNvSpPr>
          <p:nvPr/>
        </p:nvSpPr>
        <p:spPr bwMode="auto">
          <a:xfrm>
            <a:off x="4103688" y="6973888"/>
            <a:ext cx="2378075" cy="460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1247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277" y="323453"/>
            <a:ext cx="9585571" cy="657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25080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773" y="556476"/>
            <a:ext cx="9377081" cy="644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58495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774700"/>
            <a:ext cx="9629775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82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0" y="4860925"/>
            <a:ext cx="30956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7240" rIns="90000" bIns="45000"/>
          <a:lstStyle>
            <a:lvl1pPr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/>
            <a:r>
              <a:rPr lang="pt-BR" sz="1400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47824" y="2411561"/>
            <a:ext cx="9063038" cy="158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6680" rIns="90000" bIns="45000"/>
          <a:lstStyle/>
          <a:p>
            <a:pPr algn="ctr">
              <a:lnSpc>
                <a:spcPts val="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 On the Importance of </a:t>
            </a:r>
          </a:p>
          <a:p>
            <a:pPr algn="ctr">
              <a:lnSpc>
                <a:spcPts val="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Early Detection of New Trends</a:t>
            </a:r>
            <a:endParaRPr lang="pt-BR" sz="54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8" name="Rectangle 16"/>
          <p:cNvSpPr>
            <a:spLocks noChangeArrowheads="1"/>
          </p:cNvSpPr>
          <p:nvPr/>
        </p:nvSpPr>
        <p:spPr bwMode="auto">
          <a:xfrm>
            <a:off x="0" y="1008063"/>
            <a:ext cx="4679950" cy="714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19" name="Retângulo 21"/>
          <p:cNvSpPr>
            <a:spLocks noChangeArrowheads="1"/>
          </p:cNvSpPr>
          <p:nvPr/>
        </p:nvSpPr>
        <p:spPr bwMode="auto">
          <a:xfrm>
            <a:off x="4103688" y="6973888"/>
            <a:ext cx="2378075" cy="460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3465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669925"/>
            <a:ext cx="8943975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46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776288"/>
            <a:ext cx="9647238" cy="600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570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769938"/>
            <a:ext cx="964882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88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85786" y="2195661"/>
            <a:ext cx="9063038" cy="45365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6680" rIns="90000" bIns="45000"/>
          <a:lstStyle/>
          <a:p>
            <a:pPr marL="742950" indent="-742950">
              <a:lnSpc>
                <a:spcPts val="4500"/>
              </a:lnSpc>
              <a:buClr>
                <a:schemeClr val="accent5">
                  <a:lumMod val="50000"/>
                </a:schemeClr>
              </a:buClr>
              <a:buFont typeface="+mj-lt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Recognizing progress</a:t>
            </a:r>
          </a:p>
          <a:p>
            <a:pPr marL="742950" indent="-742950">
              <a:lnSpc>
                <a:spcPts val="4500"/>
              </a:lnSpc>
              <a:buClr>
                <a:schemeClr val="accent5">
                  <a:lumMod val="50000"/>
                </a:schemeClr>
              </a:buClr>
              <a:buFont typeface="+mj-lt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Identifying the determinants of progress</a:t>
            </a:r>
          </a:p>
          <a:p>
            <a:pPr marL="742950" indent="-742950">
              <a:lnSpc>
                <a:spcPts val="4500"/>
              </a:lnSpc>
              <a:buClr>
                <a:schemeClr val="accent5">
                  <a:lumMod val="50000"/>
                </a:schemeClr>
              </a:buClr>
              <a:buFont typeface="+mj-lt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Identifying failures</a:t>
            </a:r>
          </a:p>
          <a:p>
            <a:pPr marL="742950" indent="-742950">
              <a:lnSpc>
                <a:spcPts val="4500"/>
              </a:lnSpc>
              <a:buClr>
                <a:schemeClr val="accent5">
                  <a:lumMod val="50000"/>
                </a:schemeClr>
              </a:buClr>
              <a:buFont typeface="+mj-lt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Early detection of new trends</a:t>
            </a:r>
          </a:p>
          <a:p>
            <a:pPr marL="742950" indent="-742950">
              <a:lnSpc>
                <a:spcPts val="4500"/>
              </a:lnSpc>
              <a:buClr>
                <a:schemeClr val="accent5">
                  <a:lumMod val="50000"/>
                </a:schemeClr>
              </a:buClr>
              <a:buFont typeface="+mj-lt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Ex-ante evaluation</a:t>
            </a:r>
          </a:p>
          <a:p>
            <a:pPr marL="742950" indent="-742950">
              <a:lnSpc>
                <a:spcPts val="4500"/>
              </a:lnSpc>
              <a:buClr>
                <a:schemeClr val="accent5">
                  <a:lumMod val="50000"/>
                </a:schemeClr>
              </a:buClr>
              <a:buFont typeface="+mj-lt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Ex-post impact evaluation</a:t>
            </a:r>
          </a:p>
          <a:p>
            <a:pPr marL="742950" indent="-742950">
              <a:lnSpc>
                <a:spcPts val="4500"/>
              </a:lnSpc>
              <a:buClr>
                <a:schemeClr val="accent5">
                  <a:lumMod val="50000"/>
                </a:schemeClr>
              </a:buClr>
              <a:buFont typeface="+mj-lt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Learning from others (meta-analysis)</a:t>
            </a:r>
          </a:p>
          <a:p>
            <a:pPr marL="742950" indent="-742950">
              <a:lnSpc>
                <a:spcPts val="4500"/>
              </a:lnSpc>
              <a:buClr>
                <a:schemeClr val="accent5">
                  <a:lumMod val="50000"/>
                </a:schemeClr>
              </a:buClr>
              <a:buFont typeface="+mj-lt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Identifying programs with no impact</a:t>
            </a:r>
            <a:endParaRPr lang="en-US" sz="44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DejaVu Sans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605002" y="559913"/>
            <a:ext cx="8880486" cy="12037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Evidence Based Policy Design</a:t>
            </a:r>
            <a:endParaRPr lang="en-US" sz="4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77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769938"/>
            <a:ext cx="964882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3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683493"/>
            <a:ext cx="9652000" cy="601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429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0" y="4860925"/>
            <a:ext cx="30956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7240" rIns="90000" bIns="45000"/>
          <a:lstStyle>
            <a:lvl1pPr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/>
            <a:r>
              <a:rPr lang="pt-BR" sz="1400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47824" y="2411561"/>
            <a:ext cx="9063038" cy="158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6680" rIns="90000" bIns="45000"/>
          <a:lstStyle/>
          <a:p>
            <a:pPr algn="ctr">
              <a:lnSpc>
                <a:spcPts val="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 On the Importance of </a:t>
            </a:r>
          </a:p>
          <a:p>
            <a:pPr algn="ctr">
              <a:lnSpc>
                <a:spcPts val="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Ex-Ante Evaluations</a:t>
            </a:r>
            <a:endParaRPr lang="pt-BR" sz="54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8" name="Rectangle 16"/>
          <p:cNvSpPr>
            <a:spLocks noChangeArrowheads="1"/>
          </p:cNvSpPr>
          <p:nvPr/>
        </p:nvSpPr>
        <p:spPr bwMode="auto">
          <a:xfrm>
            <a:off x="0" y="1008063"/>
            <a:ext cx="4679950" cy="714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19" name="Retângulo 21"/>
          <p:cNvSpPr>
            <a:spLocks noChangeArrowheads="1"/>
          </p:cNvSpPr>
          <p:nvPr/>
        </p:nvSpPr>
        <p:spPr bwMode="auto">
          <a:xfrm>
            <a:off x="4103688" y="6973888"/>
            <a:ext cx="2378075" cy="460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5600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" y="539477"/>
            <a:ext cx="923848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092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665163"/>
            <a:ext cx="8943975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88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0" y="4860925"/>
            <a:ext cx="30956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7240" rIns="90000" bIns="45000"/>
          <a:lstStyle>
            <a:lvl1pPr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/>
            <a:r>
              <a:rPr lang="pt-BR" sz="1400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47824" y="2411561"/>
            <a:ext cx="9063038" cy="158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6680" rIns="90000" bIns="45000"/>
          <a:lstStyle/>
          <a:p>
            <a:pPr algn="ctr">
              <a:lnSpc>
                <a:spcPts val="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6. On the Importance of </a:t>
            </a:r>
          </a:p>
          <a:p>
            <a:pPr algn="ctr">
              <a:lnSpc>
                <a:spcPts val="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Ex-Post Impact Evaluations</a:t>
            </a:r>
            <a:endParaRPr lang="pt-BR" sz="54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8" name="Rectangle 16"/>
          <p:cNvSpPr>
            <a:spLocks noChangeArrowheads="1"/>
          </p:cNvSpPr>
          <p:nvPr/>
        </p:nvSpPr>
        <p:spPr bwMode="auto">
          <a:xfrm>
            <a:off x="0" y="1008063"/>
            <a:ext cx="4679950" cy="714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19" name="Retângulo 21"/>
          <p:cNvSpPr>
            <a:spLocks noChangeArrowheads="1"/>
          </p:cNvSpPr>
          <p:nvPr/>
        </p:nvSpPr>
        <p:spPr bwMode="auto">
          <a:xfrm>
            <a:off x="4103688" y="6973888"/>
            <a:ext cx="2378075" cy="460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074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27509"/>
            <a:ext cx="899160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26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797718"/>
            <a:ext cx="899160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03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0" y="4860925"/>
            <a:ext cx="30956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7240" rIns="90000" bIns="45000"/>
          <a:lstStyle>
            <a:lvl1pPr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/>
            <a:r>
              <a:rPr lang="pt-BR" sz="1400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47824" y="2411561"/>
            <a:ext cx="9063038" cy="158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6680" rIns="90000" bIns="45000"/>
          <a:lstStyle/>
          <a:p>
            <a:pPr algn="ctr">
              <a:lnSpc>
                <a:spcPts val="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7. The Importance of Learning </a:t>
            </a:r>
          </a:p>
          <a:p>
            <a:pPr algn="ctr">
              <a:lnSpc>
                <a:spcPts val="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from the Experience of Others </a:t>
            </a:r>
          </a:p>
          <a:p>
            <a:pPr algn="ctr">
              <a:lnSpc>
                <a:spcPts val="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(meta-analysis)</a:t>
            </a:r>
            <a:endParaRPr lang="pt-BR" sz="54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8" name="Rectangle 16"/>
          <p:cNvSpPr>
            <a:spLocks noChangeArrowheads="1"/>
          </p:cNvSpPr>
          <p:nvPr/>
        </p:nvSpPr>
        <p:spPr bwMode="auto">
          <a:xfrm>
            <a:off x="0" y="1008063"/>
            <a:ext cx="4679950" cy="714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19" name="Retângulo 21"/>
          <p:cNvSpPr>
            <a:spLocks noChangeArrowheads="1"/>
          </p:cNvSpPr>
          <p:nvPr/>
        </p:nvSpPr>
        <p:spPr bwMode="auto">
          <a:xfrm>
            <a:off x="4103688" y="6973888"/>
            <a:ext cx="2378075" cy="460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1862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774700"/>
            <a:ext cx="9639300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7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0" y="4860925"/>
            <a:ext cx="30956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7240" rIns="90000" bIns="45000"/>
          <a:lstStyle>
            <a:lvl1pPr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/>
            <a:r>
              <a:rPr lang="pt-BR" sz="1400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47824" y="2411561"/>
            <a:ext cx="9063038" cy="158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6680" rIns="90000" bIns="45000"/>
          <a:lstStyle/>
          <a:p>
            <a:pPr algn="ctr">
              <a:lnSpc>
                <a:spcPts val="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1. On the Importance of </a:t>
            </a:r>
          </a:p>
          <a:p>
            <a:pPr algn="ctr">
              <a:lnSpc>
                <a:spcPts val="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Recognizing Progress</a:t>
            </a:r>
            <a:endParaRPr lang="pt-BR" sz="5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6" name="AutoShape 13"/>
          <p:cNvSpPr>
            <a:spLocks noChangeArrowheads="1"/>
          </p:cNvSpPr>
          <p:nvPr/>
        </p:nvSpPr>
        <p:spPr bwMode="auto">
          <a:xfrm>
            <a:off x="0" y="7450138"/>
            <a:ext cx="10080625" cy="146050"/>
          </a:xfrm>
          <a:prstGeom prst="flowChartPunchedTape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19" name="Retângulo 21"/>
          <p:cNvSpPr>
            <a:spLocks noChangeArrowheads="1"/>
          </p:cNvSpPr>
          <p:nvPr/>
        </p:nvSpPr>
        <p:spPr bwMode="auto">
          <a:xfrm>
            <a:off x="4103688" y="6973888"/>
            <a:ext cx="2378075" cy="460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033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0" y="4860925"/>
            <a:ext cx="30956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7240" rIns="90000" bIns="45000"/>
          <a:lstStyle>
            <a:lvl1pPr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/>
            <a:r>
              <a:rPr lang="pt-BR" sz="1400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47824" y="2411561"/>
            <a:ext cx="9063038" cy="158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6680" rIns="90000" bIns="45000"/>
          <a:lstStyle/>
          <a:p>
            <a:pPr algn="ctr">
              <a:lnSpc>
                <a:spcPts val="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8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 On the Importance of </a:t>
            </a:r>
          </a:p>
          <a:p>
            <a:pPr algn="ctr">
              <a:lnSpc>
                <a:spcPts val="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Identifying Programs </a:t>
            </a:r>
          </a:p>
          <a:p>
            <a:pPr algn="ctr">
              <a:lnSpc>
                <a:spcPts val="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with no Impact</a:t>
            </a:r>
            <a:endParaRPr lang="pt-BR" sz="54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8" name="Rectangle 16"/>
          <p:cNvSpPr>
            <a:spLocks noChangeArrowheads="1"/>
          </p:cNvSpPr>
          <p:nvPr/>
        </p:nvSpPr>
        <p:spPr bwMode="auto">
          <a:xfrm>
            <a:off x="0" y="1008063"/>
            <a:ext cx="4679950" cy="714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19" name="Retângulo 21"/>
          <p:cNvSpPr>
            <a:spLocks noChangeArrowheads="1"/>
          </p:cNvSpPr>
          <p:nvPr/>
        </p:nvSpPr>
        <p:spPr bwMode="auto">
          <a:xfrm>
            <a:off x="4103688" y="6973888"/>
            <a:ext cx="2378075" cy="460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760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523" y="556476"/>
            <a:ext cx="9345579" cy="644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8676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765175"/>
            <a:ext cx="965835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7497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8" y="536575"/>
            <a:ext cx="8648700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456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846138"/>
            <a:ext cx="85153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33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773" y="540728"/>
            <a:ext cx="9377081" cy="647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tângulo 1"/>
          <p:cNvSpPr/>
          <p:nvPr/>
        </p:nvSpPr>
        <p:spPr>
          <a:xfrm>
            <a:off x="4320232" y="1691605"/>
            <a:ext cx="122413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7416576" y="1639805"/>
            <a:ext cx="122413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530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0" y="4860925"/>
            <a:ext cx="30956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7240" rIns="90000" bIns="45000"/>
          <a:lstStyle>
            <a:lvl1pPr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/>
            <a:r>
              <a:rPr lang="pt-BR" sz="1400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03808" y="2051521"/>
            <a:ext cx="9063038" cy="158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6680" rIns="90000" bIns="45000"/>
          <a:lstStyle/>
          <a:p>
            <a:pPr algn="ctr">
              <a:lnSpc>
                <a:spcPts val="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 On the Importance </a:t>
            </a:r>
          </a:p>
          <a:p>
            <a:pPr algn="ctr">
              <a:lnSpc>
                <a:spcPts val="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of Identifying the </a:t>
            </a:r>
          </a:p>
          <a:p>
            <a:pPr algn="ctr">
              <a:lnSpc>
                <a:spcPts val="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Determinants of Progress</a:t>
            </a:r>
            <a:endParaRPr lang="pt-BR" sz="54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6" name="AutoShape 13"/>
          <p:cNvSpPr>
            <a:spLocks noChangeArrowheads="1"/>
          </p:cNvSpPr>
          <p:nvPr/>
        </p:nvSpPr>
        <p:spPr bwMode="auto">
          <a:xfrm>
            <a:off x="0" y="7450138"/>
            <a:ext cx="10080625" cy="146050"/>
          </a:xfrm>
          <a:prstGeom prst="flowChartPunchedTape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18" name="Rectangle 16"/>
          <p:cNvSpPr>
            <a:spLocks noChangeArrowheads="1"/>
          </p:cNvSpPr>
          <p:nvPr/>
        </p:nvSpPr>
        <p:spPr bwMode="auto">
          <a:xfrm>
            <a:off x="0" y="1008062"/>
            <a:ext cx="4679950" cy="714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19" name="Retângulo 21"/>
          <p:cNvSpPr>
            <a:spLocks noChangeArrowheads="1"/>
          </p:cNvSpPr>
          <p:nvPr/>
        </p:nvSpPr>
        <p:spPr bwMode="auto">
          <a:xfrm>
            <a:off x="4103688" y="6973888"/>
            <a:ext cx="2378075" cy="460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2167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769938"/>
            <a:ext cx="964882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29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6309</TotalTime>
  <Words>171</Words>
  <Application>Microsoft Office PowerPoint</Application>
  <PresentationFormat>Personalizar</PresentationFormat>
  <Paragraphs>60</Paragraphs>
  <Slides>31</Slides>
  <Notes>12</Notes>
  <HiddenSlides>1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3" baseType="lpstr">
      <vt:lpstr>Cívico</vt:lpstr>
      <vt:lpstr>Equação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Basic Identity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Live user</dc:creator>
  <cp:lastModifiedBy>Ricardo Barros</cp:lastModifiedBy>
  <cp:revision>525</cp:revision>
  <cp:lastPrinted>1601-01-01T00:00:00Z</cp:lastPrinted>
  <dcterms:created xsi:type="dcterms:W3CDTF">2011-04-29T21:10:40Z</dcterms:created>
  <dcterms:modified xsi:type="dcterms:W3CDTF">2013-02-26T17:06:48Z</dcterms:modified>
</cp:coreProperties>
</file>